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65" r:id="rId5"/>
    <p:sldId id="268" r:id="rId6"/>
    <p:sldId id="266" r:id="rId7"/>
    <p:sldId id="267" r:id="rId8"/>
    <p:sldId id="269" r:id="rId9"/>
    <p:sldId id="259"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svg"/></Relationships>
</file>

<file path=ppt/diagrams/_rels/data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3.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6" Type="http://schemas.openxmlformats.org/officeDocument/2006/relationships/image" Target="../media/image3.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571DB8-C805-4218-BFDB-0CED04EB61BC}"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CAE8901D-E2E5-42B7-9BEB-5E09C6C9B4A1}">
      <dgm:prSet/>
      <dgm:spPr/>
      <dgm:t>
        <a:bodyPr/>
        <a:lstStyle/>
        <a:p>
          <a:r>
            <a:rPr lang="en-US" dirty="0">
              <a:solidFill>
                <a:srgbClr val="FF0000"/>
              </a:solidFill>
            </a:rPr>
            <a:t>UBER concept</a:t>
          </a:r>
          <a:r>
            <a:rPr lang="en-US" dirty="0"/>
            <a:t>.</a:t>
          </a:r>
        </a:p>
      </dgm:t>
    </dgm:pt>
    <dgm:pt modelId="{5E2F1439-48F7-4C3D-B401-22F95B7C6830}" type="parTrans" cxnId="{818B8FC5-64ED-4CC1-9BCF-FFFF4EF167B9}">
      <dgm:prSet/>
      <dgm:spPr/>
      <dgm:t>
        <a:bodyPr/>
        <a:lstStyle/>
        <a:p>
          <a:endParaRPr lang="en-US"/>
        </a:p>
      </dgm:t>
    </dgm:pt>
    <dgm:pt modelId="{0D8BBDE4-6FA2-4303-82EE-85DED360E3C0}" type="sibTrans" cxnId="{818B8FC5-64ED-4CC1-9BCF-FFFF4EF167B9}">
      <dgm:prSet/>
      <dgm:spPr/>
      <dgm:t>
        <a:bodyPr/>
        <a:lstStyle/>
        <a:p>
          <a:endParaRPr lang="en-US"/>
        </a:p>
      </dgm:t>
    </dgm:pt>
    <dgm:pt modelId="{3237B493-5E13-47D8-9F21-FB036D10205E}">
      <dgm:prSet/>
      <dgm:spPr/>
      <dgm:t>
        <a:bodyPr/>
        <a:lstStyle/>
        <a:p>
          <a:r>
            <a:rPr lang="en-US" dirty="0">
              <a:solidFill>
                <a:srgbClr val="FF0000"/>
              </a:solidFill>
            </a:rPr>
            <a:t>UBER – A partnership model.</a:t>
          </a:r>
        </a:p>
      </dgm:t>
    </dgm:pt>
    <dgm:pt modelId="{AC671228-3460-4822-8981-704FD46F84B4}" type="parTrans" cxnId="{A553413E-F104-4C6D-AD4B-2780C7F7E1BD}">
      <dgm:prSet/>
      <dgm:spPr/>
      <dgm:t>
        <a:bodyPr/>
        <a:lstStyle/>
        <a:p>
          <a:endParaRPr lang="en-US"/>
        </a:p>
      </dgm:t>
    </dgm:pt>
    <dgm:pt modelId="{2B280352-3361-449A-9D93-4736383F0A45}" type="sibTrans" cxnId="{A553413E-F104-4C6D-AD4B-2780C7F7E1BD}">
      <dgm:prSet/>
      <dgm:spPr/>
      <dgm:t>
        <a:bodyPr/>
        <a:lstStyle/>
        <a:p>
          <a:endParaRPr lang="en-US"/>
        </a:p>
      </dgm:t>
    </dgm:pt>
    <dgm:pt modelId="{48C2592B-9090-4BE2-8389-AC684F8068D7}">
      <dgm:prSet/>
      <dgm:spPr/>
      <dgm:t>
        <a:bodyPr/>
        <a:lstStyle/>
        <a:p>
          <a:r>
            <a:rPr lang="en-US" dirty="0">
              <a:solidFill>
                <a:srgbClr val="FF0000"/>
              </a:solidFill>
            </a:rPr>
            <a:t>Price calculation</a:t>
          </a:r>
          <a:r>
            <a:rPr lang="en-US" dirty="0"/>
            <a:t>.</a:t>
          </a:r>
        </a:p>
      </dgm:t>
    </dgm:pt>
    <dgm:pt modelId="{C19AF265-6372-43D3-B7B7-8F7AECEC55A4}" type="parTrans" cxnId="{57507EB3-9CDB-41C4-9723-F2B47E6C5795}">
      <dgm:prSet/>
      <dgm:spPr/>
      <dgm:t>
        <a:bodyPr/>
        <a:lstStyle/>
        <a:p>
          <a:endParaRPr lang="en-US"/>
        </a:p>
      </dgm:t>
    </dgm:pt>
    <dgm:pt modelId="{F96BB8E2-E8CD-419B-8409-8A583EF2EAD3}" type="sibTrans" cxnId="{57507EB3-9CDB-41C4-9723-F2B47E6C5795}">
      <dgm:prSet/>
      <dgm:spPr/>
      <dgm:t>
        <a:bodyPr/>
        <a:lstStyle/>
        <a:p>
          <a:endParaRPr lang="en-US"/>
        </a:p>
      </dgm:t>
    </dgm:pt>
    <dgm:pt modelId="{7906269B-9628-4F1C-B5EF-4736D9758F58}">
      <dgm:prSet/>
      <dgm:spPr/>
      <dgm:t>
        <a:bodyPr/>
        <a:lstStyle/>
        <a:p>
          <a:r>
            <a:rPr lang="en-US" dirty="0">
              <a:solidFill>
                <a:srgbClr val="FF0000"/>
              </a:solidFill>
            </a:rPr>
            <a:t>Brand Rider Interface</a:t>
          </a:r>
        </a:p>
      </dgm:t>
    </dgm:pt>
    <dgm:pt modelId="{CE95EA6A-A6DC-4A02-92D9-D87192A204BB}" type="parTrans" cxnId="{93C99E61-8631-4F07-83F6-D22D1E3E2851}">
      <dgm:prSet/>
      <dgm:spPr/>
      <dgm:t>
        <a:bodyPr/>
        <a:lstStyle/>
        <a:p>
          <a:endParaRPr lang="en-US"/>
        </a:p>
      </dgm:t>
    </dgm:pt>
    <dgm:pt modelId="{175467F5-5E98-4D8D-B0A7-6A0BF6000CB9}" type="sibTrans" cxnId="{93C99E61-8631-4F07-83F6-D22D1E3E2851}">
      <dgm:prSet/>
      <dgm:spPr/>
      <dgm:t>
        <a:bodyPr/>
        <a:lstStyle/>
        <a:p>
          <a:endParaRPr lang="en-US"/>
        </a:p>
      </dgm:t>
    </dgm:pt>
    <dgm:pt modelId="{4E4A5D9B-795B-4294-92E8-0299CEA45A05}">
      <dgm:prSet/>
      <dgm:spPr/>
      <dgm:t>
        <a:bodyPr/>
        <a:lstStyle/>
        <a:p>
          <a:r>
            <a:rPr lang="en-US" dirty="0">
              <a:solidFill>
                <a:srgbClr val="FF0000"/>
              </a:solidFill>
            </a:rPr>
            <a:t>The success of UBER Business</a:t>
          </a:r>
          <a:r>
            <a:rPr lang="en-US" dirty="0"/>
            <a:t>.</a:t>
          </a:r>
        </a:p>
      </dgm:t>
    </dgm:pt>
    <dgm:pt modelId="{28010281-B54F-409E-85EB-368320630687}" type="parTrans" cxnId="{47D87260-7229-438C-B3DA-9D82D014A387}">
      <dgm:prSet/>
      <dgm:spPr/>
      <dgm:t>
        <a:bodyPr/>
        <a:lstStyle/>
        <a:p>
          <a:endParaRPr lang="en-US"/>
        </a:p>
      </dgm:t>
    </dgm:pt>
    <dgm:pt modelId="{14DDCDBB-1006-4B07-85FC-DFF59E733EAB}" type="sibTrans" cxnId="{47D87260-7229-438C-B3DA-9D82D014A387}">
      <dgm:prSet/>
      <dgm:spPr/>
      <dgm:t>
        <a:bodyPr/>
        <a:lstStyle/>
        <a:p>
          <a:endParaRPr lang="en-US"/>
        </a:p>
      </dgm:t>
    </dgm:pt>
    <dgm:pt modelId="{D114086D-0744-4140-A39C-8F211963D313}">
      <dgm:prSet/>
      <dgm:spPr/>
      <dgm:t>
        <a:bodyPr/>
        <a:lstStyle/>
        <a:p>
          <a:r>
            <a:rPr lang="en-US" dirty="0">
              <a:solidFill>
                <a:srgbClr val="FF0000"/>
              </a:solidFill>
            </a:rPr>
            <a:t>Substitute for taxis.</a:t>
          </a:r>
        </a:p>
      </dgm:t>
    </dgm:pt>
    <dgm:pt modelId="{2C313A1A-AF26-4E3C-87FD-1AE730280722}" type="parTrans" cxnId="{23543CBD-D8B9-492F-9CBB-E06114EEA9AD}">
      <dgm:prSet/>
      <dgm:spPr/>
      <dgm:t>
        <a:bodyPr/>
        <a:lstStyle/>
        <a:p>
          <a:endParaRPr lang="en-US"/>
        </a:p>
      </dgm:t>
    </dgm:pt>
    <dgm:pt modelId="{ABE8892E-86C6-4AA2-AFD7-8B9D884A488F}" type="sibTrans" cxnId="{23543CBD-D8B9-492F-9CBB-E06114EEA9AD}">
      <dgm:prSet/>
      <dgm:spPr/>
      <dgm:t>
        <a:bodyPr/>
        <a:lstStyle/>
        <a:p>
          <a:endParaRPr lang="en-US"/>
        </a:p>
      </dgm:t>
    </dgm:pt>
    <dgm:pt modelId="{453068FB-E340-4F84-A1F9-5427376610CF}">
      <dgm:prSet/>
      <dgm:spPr/>
      <dgm:t>
        <a:bodyPr/>
        <a:lstStyle/>
        <a:p>
          <a:r>
            <a:rPr lang="en-US" dirty="0">
              <a:solidFill>
                <a:srgbClr val="FF0000"/>
              </a:solidFill>
            </a:rPr>
            <a:t>UBER traffic in NYC.</a:t>
          </a:r>
        </a:p>
      </dgm:t>
    </dgm:pt>
    <dgm:pt modelId="{E923AC7F-278C-4601-9D24-45144421D78D}" type="parTrans" cxnId="{A3BF25A0-26C1-47D8-A8B3-61BF263DB965}">
      <dgm:prSet/>
      <dgm:spPr/>
      <dgm:t>
        <a:bodyPr/>
        <a:lstStyle/>
        <a:p>
          <a:endParaRPr lang="en-US"/>
        </a:p>
      </dgm:t>
    </dgm:pt>
    <dgm:pt modelId="{667451D8-8813-43FB-A6F3-DBD119BD5BC0}" type="sibTrans" cxnId="{A3BF25A0-26C1-47D8-A8B3-61BF263DB965}">
      <dgm:prSet/>
      <dgm:spPr/>
      <dgm:t>
        <a:bodyPr/>
        <a:lstStyle/>
        <a:p>
          <a:endParaRPr lang="en-US"/>
        </a:p>
      </dgm:t>
    </dgm:pt>
    <dgm:pt modelId="{70289FD0-ED2E-4A5D-878C-6294C03726A6}">
      <dgm:prSet/>
      <dgm:spPr/>
      <dgm:t>
        <a:bodyPr/>
        <a:lstStyle/>
        <a:p>
          <a:r>
            <a:rPr lang="en-US" dirty="0">
              <a:solidFill>
                <a:srgbClr val="FF0000"/>
              </a:solidFill>
            </a:rPr>
            <a:t>UBER journeys per day.</a:t>
          </a:r>
        </a:p>
      </dgm:t>
    </dgm:pt>
    <dgm:pt modelId="{C017C682-EB6B-4AE2-A345-2D3E04E53A62}" type="parTrans" cxnId="{6030C517-F234-4C06-9027-5B96322B282B}">
      <dgm:prSet/>
      <dgm:spPr/>
      <dgm:t>
        <a:bodyPr/>
        <a:lstStyle/>
        <a:p>
          <a:endParaRPr lang="en-US"/>
        </a:p>
      </dgm:t>
    </dgm:pt>
    <dgm:pt modelId="{52ED2EF8-6A3E-4C71-9F16-48E1643DC5DA}" type="sibTrans" cxnId="{6030C517-F234-4C06-9027-5B96322B282B}">
      <dgm:prSet/>
      <dgm:spPr/>
      <dgm:t>
        <a:bodyPr/>
        <a:lstStyle/>
        <a:p>
          <a:endParaRPr lang="en-US"/>
        </a:p>
      </dgm:t>
    </dgm:pt>
    <dgm:pt modelId="{DF6EB20C-0F94-4C0A-AEA1-AFBB66A03A3A}">
      <dgm:prSet/>
      <dgm:spPr/>
      <dgm:t>
        <a:bodyPr/>
        <a:lstStyle/>
        <a:p>
          <a:r>
            <a:rPr lang="en-US" dirty="0">
              <a:solidFill>
                <a:srgbClr val="FF0000"/>
              </a:solidFill>
            </a:rPr>
            <a:t>UBER journeys per hour.</a:t>
          </a:r>
        </a:p>
      </dgm:t>
    </dgm:pt>
    <dgm:pt modelId="{18FC0ECA-92BD-4590-843F-DBCB064A8DD4}" type="parTrans" cxnId="{107E179A-B270-445C-BB4A-D5A3D4BDA8E8}">
      <dgm:prSet/>
      <dgm:spPr/>
      <dgm:t>
        <a:bodyPr/>
        <a:lstStyle/>
        <a:p>
          <a:endParaRPr lang="en-US"/>
        </a:p>
      </dgm:t>
    </dgm:pt>
    <dgm:pt modelId="{E842EF2F-DAAE-492F-B962-A7D9A58F3352}" type="sibTrans" cxnId="{107E179A-B270-445C-BB4A-D5A3D4BDA8E8}">
      <dgm:prSet/>
      <dgm:spPr/>
      <dgm:t>
        <a:bodyPr/>
        <a:lstStyle/>
        <a:p>
          <a:endParaRPr lang="en-US"/>
        </a:p>
      </dgm:t>
    </dgm:pt>
    <dgm:pt modelId="{BFB956A4-B46B-4743-8C5D-4FD3B5DD7885}">
      <dgm:prSet/>
      <dgm:spPr/>
      <dgm:t>
        <a:bodyPr/>
        <a:lstStyle/>
        <a:p>
          <a:r>
            <a:rPr lang="en-US" dirty="0">
              <a:solidFill>
                <a:srgbClr val="FF0000"/>
              </a:solidFill>
            </a:rPr>
            <a:t>Quality Assurance.</a:t>
          </a:r>
        </a:p>
      </dgm:t>
    </dgm:pt>
    <dgm:pt modelId="{FF48F47B-CD1C-47A8-BC39-9AFF6DC15642}" type="parTrans" cxnId="{0947FB22-764C-43AF-A63D-6421EABA3380}">
      <dgm:prSet/>
      <dgm:spPr/>
      <dgm:t>
        <a:bodyPr/>
        <a:lstStyle/>
        <a:p>
          <a:endParaRPr lang="en-US"/>
        </a:p>
      </dgm:t>
    </dgm:pt>
    <dgm:pt modelId="{7A19F635-CBBB-48B2-803F-744F0D7AF322}" type="sibTrans" cxnId="{0947FB22-764C-43AF-A63D-6421EABA3380}">
      <dgm:prSet/>
      <dgm:spPr/>
      <dgm:t>
        <a:bodyPr/>
        <a:lstStyle/>
        <a:p>
          <a:endParaRPr lang="en-US"/>
        </a:p>
      </dgm:t>
    </dgm:pt>
    <dgm:pt modelId="{E273E658-5B1F-465E-BA62-C013F5FF2385}" type="pres">
      <dgm:prSet presAssocID="{3A571DB8-C805-4218-BFDB-0CED04EB61BC}" presName="Name0" presStyleCnt="0">
        <dgm:presLayoutVars>
          <dgm:dir/>
          <dgm:resizeHandles val="exact"/>
        </dgm:presLayoutVars>
      </dgm:prSet>
      <dgm:spPr/>
    </dgm:pt>
    <dgm:pt modelId="{8F7C9CDB-5CC8-45E8-90CE-AF67897B894B}" type="pres">
      <dgm:prSet presAssocID="{CAE8901D-E2E5-42B7-9BEB-5E09C6C9B4A1}" presName="node" presStyleLbl="node1" presStyleIdx="0" presStyleCnt="10">
        <dgm:presLayoutVars>
          <dgm:bulletEnabled val="1"/>
        </dgm:presLayoutVars>
      </dgm:prSet>
      <dgm:spPr/>
    </dgm:pt>
    <dgm:pt modelId="{AB64E9C3-4C6D-45C0-96C3-BEEB5D782B8F}" type="pres">
      <dgm:prSet presAssocID="{0D8BBDE4-6FA2-4303-82EE-85DED360E3C0}" presName="sibTrans" presStyleLbl="sibTrans1D1" presStyleIdx="0" presStyleCnt="9"/>
      <dgm:spPr/>
    </dgm:pt>
    <dgm:pt modelId="{FF0AFF09-2E09-4560-8FDD-ED893114B263}" type="pres">
      <dgm:prSet presAssocID="{0D8BBDE4-6FA2-4303-82EE-85DED360E3C0}" presName="connectorText" presStyleLbl="sibTrans1D1" presStyleIdx="0" presStyleCnt="9"/>
      <dgm:spPr/>
    </dgm:pt>
    <dgm:pt modelId="{4135D490-7435-4158-BF7F-AF603842F1CC}" type="pres">
      <dgm:prSet presAssocID="{3237B493-5E13-47D8-9F21-FB036D10205E}" presName="node" presStyleLbl="node1" presStyleIdx="1" presStyleCnt="10">
        <dgm:presLayoutVars>
          <dgm:bulletEnabled val="1"/>
        </dgm:presLayoutVars>
      </dgm:prSet>
      <dgm:spPr/>
    </dgm:pt>
    <dgm:pt modelId="{BDBBBA23-7944-4E77-B3EB-34468F68ECBD}" type="pres">
      <dgm:prSet presAssocID="{2B280352-3361-449A-9D93-4736383F0A45}" presName="sibTrans" presStyleLbl="sibTrans1D1" presStyleIdx="1" presStyleCnt="9"/>
      <dgm:spPr/>
    </dgm:pt>
    <dgm:pt modelId="{3D7D3859-9899-405E-BF19-84094C4FB26D}" type="pres">
      <dgm:prSet presAssocID="{2B280352-3361-449A-9D93-4736383F0A45}" presName="connectorText" presStyleLbl="sibTrans1D1" presStyleIdx="1" presStyleCnt="9"/>
      <dgm:spPr/>
    </dgm:pt>
    <dgm:pt modelId="{D4202F40-8120-417C-8554-AF0AD3F363BD}" type="pres">
      <dgm:prSet presAssocID="{48C2592B-9090-4BE2-8389-AC684F8068D7}" presName="node" presStyleLbl="node1" presStyleIdx="2" presStyleCnt="10">
        <dgm:presLayoutVars>
          <dgm:bulletEnabled val="1"/>
        </dgm:presLayoutVars>
      </dgm:prSet>
      <dgm:spPr/>
    </dgm:pt>
    <dgm:pt modelId="{0DA1ABE9-A3EC-4143-A1C7-D7D68FD3B681}" type="pres">
      <dgm:prSet presAssocID="{F96BB8E2-E8CD-419B-8409-8A583EF2EAD3}" presName="sibTrans" presStyleLbl="sibTrans1D1" presStyleIdx="2" presStyleCnt="9"/>
      <dgm:spPr/>
    </dgm:pt>
    <dgm:pt modelId="{41A6FD7D-9A7B-4619-9A3B-E7BBE6896251}" type="pres">
      <dgm:prSet presAssocID="{F96BB8E2-E8CD-419B-8409-8A583EF2EAD3}" presName="connectorText" presStyleLbl="sibTrans1D1" presStyleIdx="2" presStyleCnt="9"/>
      <dgm:spPr/>
    </dgm:pt>
    <dgm:pt modelId="{684A0B6F-AA53-4E1C-AEB8-00AE55E2F029}" type="pres">
      <dgm:prSet presAssocID="{7906269B-9628-4F1C-B5EF-4736D9758F58}" presName="node" presStyleLbl="node1" presStyleIdx="3" presStyleCnt="10">
        <dgm:presLayoutVars>
          <dgm:bulletEnabled val="1"/>
        </dgm:presLayoutVars>
      </dgm:prSet>
      <dgm:spPr/>
    </dgm:pt>
    <dgm:pt modelId="{8CEC31E1-78A9-46C0-A381-3CBB06EC1752}" type="pres">
      <dgm:prSet presAssocID="{175467F5-5E98-4D8D-B0A7-6A0BF6000CB9}" presName="sibTrans" presStyleLbl="sibTrans1D1" presStyleIdx="3" presStyleCnt="9"/>
      <dgm:spPr/>
    </dgm:pt>
    <dgm:pt modelId="{70A6B703-C167-4AAA-B411-33B7B50FCD8E}" type="pres">
      <dgm:prSet presAssocID="{175467F5-5E98-4D8D-B0A7-6A0BF6000CB9}" presName="connectorText" presStyleLbl="sibTrans1D1" presStyleIdx="3" presStyleCnt="9"/>
      <dgm:spPr/>
    </dgm:pt>
    <dgm:pt modelId="{CF6060B2-636F-4591-BC76-90EA11690DA3}" type="pres">
      <dgm:prSet presAssocID="{4E4A5D9B-795B-4294-92E8-0299CEA45A05}" presName="node" presStyleLbl="node1" presStyleIdx="4" presStyleCnt="10">
        <dgm:presLayoutVars>
          <dgm:bulletEnabled val="1"/>
        </dgm:presLayoutVars>
      </dgm:prSet>
      <dgm:spPr/>
    </dgm:pt>
    <dgm:pt modelId="{4A8310BE-2ABD-4D15-A823-9529B905EE7C}" type="pres">
      <dgm:prSet presAssocID="{14DDCDBB-1006-4B07-85FC-DFF59E733EAB}" presName="sibTrans" presStyleLbl="sibTrans1D1" presStyleIdx="4" presStyleCnt="9"/>
      <dgm:spPr/>
    </dgm:pt>
    <dgm:pt modelId="{CEC4D16B-5F41-4BC9-9EC4-CF1E2F0EAC85}" type="pres">
      <dgm:prSet presAssocID="{14DDCDBB-1006-4B07-85FC-DFF59E733EAB}" presName="connectorText" presStyleLbl="sibTrans1D1" presStyleIdx="4" presStyleCnt="9"/>
      <dgm:spPr/>
    </dgm:pt>
    <dgm:pt modelId="{1A4CABF9-F595-42DF-8A35-D71635D0EE8B}" type="pres">
      <dgm:prSet presAssocID="{D114086D-0744-4140-A39C-8F211963D313}" presName="node" presStyleLbl="node1" presStyleIdx="5" presStyleCnt="10">
        <dgm:presLayoutVars>
          <dgm:bulletEnabled val="1"/>
        </dgm:presLayoutVars>
      </dgm:prSet>
      <dgm:spPr/>
    </dgm:pt>
    <dgm:pt modelId="{78E763A2-4763-4272-B3E4-67D25F5262FC}" type="pres">
      <dgm:prSet presAssocID="{ABE8892E-86C6-4AA2-AFD7-8B9D884A488F}" presName="sibTrans" presStyleLbl="sibTrans1D1" presStyleIdx="5" presStyleCnt="9"/>
      <dgm:spPr/>
    </dgm:pt>
    <dgm:pt modelId="{BB7D7625-B34A-4286-8430-7CF1258967E9}" type="pres">
      <dgm:prSet presAssocID="{ABE8892E-86C6-4AA2-AFD7-8B9D884A488F}" presName="connectorText" presStyleLbl="sibTrans1D1" presStyleIdx="5" presStyleCnt="9"/>
      <dgm:spPr/>
    </dgm:pt>
    <dgm:pt modelId="{BC19C786-8BA3-451E-9AA7-D72D9E107AD2}" type="pres">
      <dgm:prSet presAssocID="{453068FB-E340-4F84-A1F9-5427376610CF}" presName="node" presStyleLbl="node1" presStyleIdx="6" presStyleCnt="10">
        <dgm:presLayoutVars>
          <dgm:bulletEnabled val="1"/>
        </dgm:presLayoutVars>
      </dgm:prSet>
      <dgm:spPr/>
    </dgm:pt>
    <dgm:pt modelId="{722EE861-089E-4D05-9E2B-8589E04EEDD9}" type="pres">
      <dgm:prSet presAssocID="{667451D8-8813-43FB-A6F3-DBD119BD5BC0}" presName="sibTrans" presStyleLbl="sibTrans1D1" presStyleIdx="6" presStyleCnt="9"/>
      <dgm:spPr/>
    </dgm:pt>
    <dgm:pt modelId="{3C7BC92F-74A4-44CC-B9DD-0B5193EA84F2}" type="pres">
      <dgm:prSet presAssocID="{667451D8-8813-43FB-A6F3-DBD119BD5BC0}" presName="connectorText" presStyleLbl="sibTrans1D1" presStyleIdx="6" presStyleCnt="9"/>
      <dgm:spPr/>
    </dgm:pt>
    <dgm:pt modelId="{0E41E3D1-B8D3-4B26-9A31-E3C692B46BCA}" type="pres">
      <dgm:prSet presAssocID="{70289FD0-ED2E-4A5D-878C-6294C03726A6}" presName="node" presStyleLbl="node1" presStyleIdx="7" presStyleCnt="10">
        <dgm:presLayoutVars>
          <dgm:bulletEnabled val="1"/>
        </dgm:presLayoutVars>
      </dgm:prSet>
      <dgm:spPr/>
    </dgm:pt>
    <dgm:pt modelId="{E438DDF8-66C0-4656-B329-6472B0CBCDD4}" type="pres">
      <dgm:prSet presAssocID="{52ED2EF8-6A3E-4C71-9F16-48E1643DC5DA}" presName="sibTrans" presStyleLbl="sibTrans1D1" presStyleIdx="7" presStyleCnt="9"/>
      <dgm:spPr/>
    </dgm:pt>
    <dgm:pt modelId="{95B44525-437A-412D-BC07-1FF7E8CBCF6D}" type="pres">
      <dgm:prSet presAssocID="{52ED2EF8-6A3E-4C71-9F16-48E1643DC5DA}" presName="connectorText" presStyleLbl="sibTrans1D1" presStyleIdx="7" presStyleCnt="9"/>
      <dgm:spPr/>
    </dgm:pt>
    <dgm:pt modelId="{C8699F40-D0F9-4E17-9390-B4D82D8A42A0}" type="pres">
      <dgm:prSet presAssocID="{DF6EB20C-0F94-4C0A-AEA1-AFBB66A03A3A}" presName="node" presStyleLbl="node1" presStyleIdx="8" presStyleCnt="10">
        <dgm:presLayoutVars>
          <dgm:bulletEnabled val="1"/>
        </dgm:presLayoutVars>
      </dgm:prSet>
      <dgm:spPr/>
    </dgm:pt>
    <dgm:pt modelId="{7D0A5C1A-F78F-46AD-967C-6B75C7C2C747}" type="pres">
      <dgm:prSet presAssocID="{E842EF2F-DAAE-492F-B962-A7D9A58F3352}" presName="sibTrans" presStyleLbl="sibTrans1D1" presStyleIdx="8" presStyleCnt="9"/>
      <dgm:spPr/>
    </dgm:pt>
    <dgm:pt modelId="{823A497A-239C-4595-A1EF-066084BD6CB9}" type="pres">
      <dgm:prSet presAssocID="{E842EF2F-DAAE-492F-B962-A7D9A58F3352}" presName="connectorText" presStyleLbl="sibTrans1D1" presStyleIdx="8" presStyleCnt="9"/>
      <dgm:spPr/>
    </dgm:pt>
    <dgm:pt modelId="{0DABBA68-D56A-4F86-B0A4-C238791E1AF3}" type="pres">
      <dgm:prSet presAssocID="{BFB956A4-B46B-4743-8C5D-4FD3B5DD7885}" presName="node" presStyleLbl="node1" presStyleIdx="9" presStyleCnt="10">
        <dgm:presLayoutVars>
          <dgm:bulletEnabled val="1"/>
        </dgm:presLayoutVars>
      </dgm:prSet>
      <dgm:spPr/>
    </dgm:pt>
  </dgm:ptLst>
  <dgm:cxnLst>
    <dgm:cxn modelId="{BAA53B0B-71AD-4DDA-BB7B-5630261BB05F}" type="presOf" srcId="{2B280352-3361-449A-9D93-4736383F0A45}" destId="{3D7D3859-9899-405E-BF19-84094C4FB26D}" srcOrd="1" destOrd="0" presId="urn:microsoft.com/office/officeart/2016/7/layout/RepeatingBendingProcessNew"/>
    <dgm:cxn modelId="{CE33090F-05CD-4BAB-97BE-DF5709463176}" type="presOf" srcId="{E842EF2F-DAAE-492F-B962-A7D9A58F3352}" destId="{7D0A5C1A-F78F-46AD-967C-6B75C7C2C747}" srcOrd="0" destOrd="0" presId="urn:microsoft.com/office/officeart/2016/7/layout/RepeatingBendingProcessNew"/>
    <dgm:cxn modelId="{F91FB913-1D6B-481F-B250-298233EE0F80}" type="presOf" srcId="{F96BB8E2-E8CD-419B-8409-8A583EF2EAD3}" destId="{0DA1ABE9-A3EC-4143-A1C7-D7D68FD3B681}" srcOrd="0" destOrd="0" presId="urn:microsoft.com/office/officeart/2016/7/layout/RepeatingBendingProcessNew"/>
    <dgm:cxn modelId="{6030C517-F234-4C06-9027-5B96322B282B}" srcId="{3A571DB8-C805-4218-BFDB-0CED04EB61BC}" destId="{70289FD0-ED2E-4A5D-878C-6294C03726A6}" srcOrd="7" destOrd="0" parTransId="{C017C682-EB6B-4AE2-A345-2D3E04E53A62}" sibTransId="{52ED2EF8-6A3E-4C71-9F16-48E1643DC5DA}"/>
    <dgm:cxn modelId="{C4ED7E1F-D3C9-4AF5-BF74-8CEDFB9C49F8}" type="presOf" srcId="{ABE8892E-86C6-4AA2-AFD7-8B9D884A488F}" destId="{BB7D7625-B34A-4286-8430-7CF1258967E9}" srcOrd="1" destOrd="0" presId="urn:microsoft.com/office/officeart/2016/7/layout/RepeatingBendingProcessNew"/>
    <dgm:cxn modelId="{448A8F22-4B23-4582-8CC1-6655A3C55A4D}" type="presOf" srcId="{52ED2EF8-6A3E-4C71-9F16-48E1643DC5DA}" destId="{E438DDF8-66C0-4656-B329-6472B0CBCDD4}" srcOrd="0" destOrd="0" presId="urn:microsoft.com/office/officeart/2016/7/layout/RepeatingBendingProcessNew"/>
    <dgm:cxn modelId="{0947FB22-764C-43AF-A63D-6421EABA3380}" srcId="{3A571DB8-C805-4218-BFDB-0CED04EB61BC}" destId="{BFB956A4-B46B-4743-8C5D-4FD3B5DD7885}" srcOrd="9" destOrd="0" parTransId="{FF48F47B-CD1C-47A8-BC39-9AFF6DC15642}" sibTransId="{7A19F635-CBBB-48B2-803F-744F0D7AF322}"/>
    <dgm:cxn modelId="{2F469D23-3EEF-4CBE-AD34-F447B1AAE221}" type="presOf" srcId="{48C2592B-9090-4BE2-8389-AC684F8068D7}" destId="{D4202F40-8120-417C-8554-AF0AD3F363BD}" srcOrd="0" destOrd="0" presId="urn:microsoft.com/office/officeart/2016/7/layout/RepeatingBendingProcessNew"/>
    <dgm:cxn modelId="{EF29D526-5B63-496A-ACC0-DED405071724}" type="presOf" srcId="{2B280352-3361-449A-9D93-4736383F0A45}" destId="{BDBBBA23-7944-4E77-B3EB-34468F68ECBD}" srcOrd="0" destOrd="0" presId="urn:microsoft.com/office/officeart/2016/7/layout/RepeatingBendingProcessNew"/>
    <dgm:cxn modelId="{A553413E-F104-4C6D-AD4B-2780C7F7E1BD}" srcId="{3A571DB8-C805-4218-BFDB-0CED04EB61BC}" destId="{3237B493-5E13-47D8-9F21-FB036D10205E}" srcOrd="1" destOrd="0" parTransId="{AC671228-3460-4822-8981-704FD46F84B4}" sibTransId="{2B280352-3361-449A-9D93-4736383F0A45}"/>
    <dgm:cxn modelId="{47D87260-7229-438C-B3DA-9D82D014A387}" srcId="{3A571DB8-C805-4218-BFDB-0CED04EB61BC}" destId="{4E4A5D9B-795B-4294-92E8-0299CEA45A05}" srcOrd="4" destOrd="0" parTransId="{28010281-B54F-409E-85EB-368320630687}" sibTransId="{14DDCDBB-1006-4B07-85FC-DFF59E733EAB}"/>
    <dgm:cxn modelId="{93C99E61-8631-4F07-83F6-D22D1E3E2851}" srcId="{3A571DB8-C805-4218-BFDB-0CED04EB61BC}" destId="{7906269B-9628-4F1C-B5EF-4736D9758F58}" srcOrd="3" destOrd="0" parTransId="{CE95EA6A-A6DC-4A02-92D9-D87192A204BB}" sibTransId="{175467F5-5E98-4D8D-B0A7-6A0BF6000CB9}"/>
    <dgm:cxn modelId="{0ED60544-3C7E-47D1-A8A4-FB177BF7CD45}" type="presOf" srcId="{0D8BBDE4-6FA2-4303-82EE-85DED360E3C0}" destId="{AB64E9C3-4C6D-45C0-96C3-BEEB5D782B8F}" srcOrd="0" destOrd="0" presId="urn:microsoft.com/office/officeart/2016/7/layout/RepeatingBendingProcessNew"/>
    <dgm:cxn modelId="{8636B24E-BE8F-4D2E-8DFA-105A81BE88D0}" type="presOf" srcId="{14DDCDBB-1006-4B07-85FC-DFF59E733EAB}" destId="{CEC4D16B-5F41-4BC9-9EC4-CF1E2F0EAC85}" srcOrd="1" destOrd="0" presId="urn:microsoft.com/office/officeart/2016/7/layout/RepeatingBendingProcessNew"/>
    <dgm:cxn modelId="{8F510578-8D8B-4FAD-B947-85B336428BE5}" type="presOf" srcId="{E842EF2F-DAAE-492F-B962-A7D9A58F3352}" destId="{823A497A-239C-4595-A1EF-066084BD6CB9}" srcOrd="1" destOrd="0" presId="urn:microsoft.com/office/officeart/2016/7/layout/RepeatingBendingProcessNew"/>
    <dgm:cxn modelId="{85425A78-C834-44E4-B0F0-A9937296AC7C}" type="presOf" srcId="{175467F5-5E98-4D8D-B0A7-6A0BF6000CB9}" destId="{8CEC31E1-78A9-46C0-A381-3CBB06EC1752}" srcOrd="0" destOrd="0" presId="urn:microsoft.com/office/officeart/2016/7/layout/RepeatingBendingProcessNew"/>
    <dgm:cxn modelId="{E92B2584-8FAA-438E-8FD5-09ADA23664A6}" type="presOf" srcId="{DF6EB20C-0F94-4C0A-AEA1-AFBB66A03A3A}" destId="{C8699F40-D0F9-4E17-9390-B4D82D8A42A0}" srcOrd="0" destOrd="0" presId="urn:microsoft.com/office/officeart/2016/7/layout/RepeatingBendingProcessNew"/>
    <dgm:cxn modelId="{B86A5184-05DF-45A1-8724-29544F0E31A2}" type="presOf" srcId="{D114086D-0744-4140-A39C-8F211963D313}" destId="{1A4CABF9-F595-42DF-8A35-D71635D0EE8B}" srcOrd="0" destOrd="0" presId="urn:microsoft.com/office/officeart/2016/7/layout/RepeatingBendingProcessNew"/>
    <dgm:cxn modelId="{D9895F8C-A8B1-490C-8627-3DD703FB7A1C}" type="presOf" srcId="{CAE8901D-E2E5-42B7-9BEB-5E09C6C9B4A1}" destId="{8F7C9CDB-5CC8-45E8-90CE-AF67897B894B}" srcOrd="0" destOrd="0" presId="urn:microsoft.com/office/officeart/2016/7/layout/RepeatingBendingProcessNew"/>
    <dgm:cxn modelId="{107E179A-B270-445C-BB4A-D5A3D4BDA8E8}" srcId="{3A571DB8-C805-4218-BFDB-0CED04EB61BC}" destId="{DF6EB20C-0F94-4C0A-AEA1-AFBB66A03A3A}" srcOrd="8" destOrd="0" parTransId="{18FC0ECA-92BD-4590-843F-DBCB064A8DD4}" sibTransId="{E842EF2F-DAAE-492F-B962-A7D9A58F3352}"/>
    <dgm:cxn modelId="{52F9409B-2D42-4D2F-B0A2-69D8B28F714F}" type="presOf" srcId="{667451D8-8813-43FB-A6F3-DBD119BD5BC0}" destId="{3C7BC92F-74A4-44CC-B9DD-0B5193EA84F2}" srcOrd="1" destOrd="0" presId="urn:microsoft.com/office/officeart/2016/7/layout/RepeatingBendingProcessNew"/>
    <dgm:cxn modelId="{4389249F-A6E5-406F-BAAA-77DC494E6DC2}" type="presOf" srcId="{453068FB-E340-4F84-A1F9-5427376610CF}" destId="{BC19C786-8BA3-451E-9AA7-D72D9E107AD2}" srcOrd="0" destOrd="0" presId="urn:microsoft.com/office/officeart/2016/7/layout/RepeatingBendingProcessNew"/>
    <dgm:cxn modelId="{A3BF25A0-26C1-47D8-A8B3-61BF263DB965}" srcId="{3A571DB8-C805-4218-BFDB-0CED04EB61BC}" destId="{453068FB-E340-4F84-A1F9-5427376610CF}" srcOrd="6" destOrd="0" parTransId="{E923AC7F-278C-4601-9D24-45144421D78D}" sibTransId="{667451D8-8813-43FB-A6F3-DBD119BD5BC0}"/>
    <dgm:cxn modelId="{44EDB3A4-1981-44B7-AE7A-22D906ECBDCD}" type="presOf" srcId="{667451D8-8813-43FB-A6F3-DBD119BD5BC0}" destId="{722EE861-089E-4D05-9E2B-8589E04EEDD9}" srcOrd="0" destOrd="0" presId="urn:microsoft.com/office/officeart/2016/7/layout/RepeatingBendingProcessNew"/>
    <dgm:cxn modelId="{4CF4CDA6-8698-4ECE-A06D-CBB64C26BADC}" type="presOf" srcId="{3A571DB8-C805-4218-BFDB-0CED04EB61BC}" destId="{E273E658-5B1F-465E-BA62-C013F5FF2385}" srcOrd="0" destOrd="0" presId="urn:microsoft.com/office/officeart/2016/7/layout/RepeatingBendingProcessNew"/>
    <dgm:cxn modelId="{AC33F4AA-2D7D-4579-B4ED-A41CE82B8C2B}" type="presOf" srcId="{BFB956A4-B46B-4743-8C5D-4FD3B5DD7885}" destId="{0DABBA68-D56A-4F86-B0A4-C238791E1AF3}" srcOrd="0" destOrd="0" presId="urn:microsoft.com/office/officeart/2016/7/layout/RepeatingBendingProcessNew"/>
    <dgm:cxn modelId="{D43896AB-688A-4968-983B-65B6DB553F0A}" type="presOf" srcId="{175467F5-5E98-4D8D-B0A7-6A0BF6000CB9}" destId="{70A6B703-C167-4AAA-B411-33B7B50FCD8E}" srcOrd="1" destOrd="0" presId="urn:microsoft.com/office/officeart/2016/7/layout/RepeatingBendingProcessNew"/>
    <dgm:cxn modelId="{57507EB3-9CDB-41C4-9723-F2B47E6C5795}" srcId="{3A571DB8-C805-4218-BFDB-0CED04EB61BC}" destId="{48C2592B-9090-4BE2-8389-AC684F8068D7}" srcOrd="2" destOrd="0" parTransId="{C19AF265-6372-43D3-B7B7-8F7AECEC55A4}" sibTransId="{F96BB8E2-E8CD-419B-8409-8A583EF2EAD3}"/>
    <dgm:cxn modelId="{07712AB7-A8BD-43AC-9CD8-1D5E6CCD106F}" type="presOf" srcId="{7906269B-9628-4F1C-B5EF-4736D9758F58}" destId="{684A0B6F-AA53-4E1C-AEB8-00AE55E2F029}" srcOrd="0" destOrd="0" presId="urn:microsoft.com/office/officeart/2016/7/layout/RepeatingBendingProcessNew"/>
    <dgm:cxn modelId="{BC1237B9-F30D-4B27-82FF-B62B5A39B387}" type="presOf" srcId="{52ED2EF8-6A3E-4C71-9F16-48E1643DC5DA}" destId="{95B44525-437A-412D-BC07-1FF7E8CBCF6D}" srcOrd="1" destOrd="0" presId="urn:microsoft.com/office/officeart/2016/7/layout/RepeatingBendingProcessNew"/>
    <dgm:cxn modelId="{23543CBD-D8B9-492F-9CBB-E06114EEA9AD}" srcId="{3A571DB8-C805-4218-BFDB-0CED04EB61BC}" destId="{D114086D-0744-4140-A39C-8F211963D313}" srcOrd="5" destOrd="0" parTransId="{2C313A1A-AF26-4E3C-87FD-1AE730280722}" sibTransId="{ABE8892E-86C6-4AA2-AFD7-8B9D884A488F}"/>
    <dgm:cxn modelId="{E9F5C4BD-7DA5-4294-A525-BFC935B35269}" type="presOf" srcId="{14DDCDBB-1006-4B07-85FC-DFF59E733EAB}" destId="{4A8310BE-2ABD-4D15-A823-9529B905EE7C}" srcOrd="0" destOrd="0" presId="urn:microsoft.com/office/officeart/2016/7/layout/RepeatingBendingProcessNew"/>
    <dgm:cxn modelId="{818B8FC5-64ED-4CC1-9BCF-FFFF4EF167B9}" srcId="{3A571DB8-C805-4218-BFDB-0CED04EB61BC}" destId="{CAE8901D-E2E5-42B7-9BEB-5E09C6C9B4A1}" srcOrd="0" destOrd="0" parTransId="{5E2F1439-48F7-4C3D-B401-22F95B7C6830}" sibTransId="{0D8BBDE4-6FA2-4303-82EE-85DED360E3C0}"/>
    <dgm:cxn modelId="{47C26CE3-8A8D-4F42-966B-0DE03578F14B}" type="presOf" srcId="{F96BB8E2-E8CD-419B-8409-8A583EF2EAD3}" destId="{41A6FD7D-9A7B-4619-9A3B-E7BBE6896251}" srcOrd="1" destOrd="0" presId="urn:microsoft.com/office/officeart/2016/7/layout/RepeatingBendingProcessNew"/>
    <dgm:cxn modelId="{D4D979E6-990F-44EC-9ADF-91F09EC98071}" type="presOf" srcId="{4E4A5D9B-795B-4294-92E8-0299CEA45A05}" destId="{CF6060B2-636F-4591-BC76-90EA11690DA3}" srcOrd="0" destOrd="0" presId="urn:microsoft.com/office/officeart/2016/7/layout/RepeatingBendingProcessNew"/>
    <dgm:cxn modelId="{5D89C4E7-BAB7-4E7D-AA51-F8DE32EE1C24}" type="presOf" srcId="{3237B493-5E13-47D8-9F21-FB036D10205E}" destId="{4135D490-7435-4158-BF7F-AF603842F1CC}" srcOrd="0" destOrd="0" presId="urn:microsoft.com/office/officeart/2016/7/layout/RepeatingBendingProcessNew"/>
    <dgm:cxn modelId="{BA672BE9-E2E9-4558-976F-ACD8AD100687}" type="presOf" srcId="{70289FD0-ED2E-4A5D-878C-6294C03726A6}" destId="{0E41E3D1-B8D3-4B26-9A31-E3C692B46BCA}" srcOrd="0" destOrd="0" presId="urn:microsoft.com/office/officeart/2016/7/layout/RepeatingBendingProcessNew"/>
    <dgm:cxn modelId="{0001E6EE-D00B-4FF2-AE2B-1D6128EBE931}" type="presOf" srcId="{ABE8892E-86C6-4AA2-AFD7-8B9D884A488F}" destId="{78E763A2-4763-4272-B3E4-67D25F5262FC}" srcOrd="0" destOrd="0" presId="urn:microsoft.com/office/officeart/2016/7/layout/RepeatingBendingProcessNew"/>
    <dgm:cxn modelId="{CB7587EF-54C2-467C-A55B-8337D11EF9D2}" type="presOf" srcId="{0D8BBDE4-6FA2-4303-82EE-85DED360E3C0}" destId="{FF0AFF09-2E09-4560-8FDD-ED893114B263}" srcOrd="1" destOrd="0" presId="urn:microsoft.com/office/officeart/2016/7/layout/RepeatingBendingProcessNew"/>
    <dgm:cxn modelId="{495F54E0-044D-4134-B148-7622AF4DD015}" type="presParOf" srcId="{E273E658-5B1F-465E-BA62-C013F5FF2385}" destId="{8F7C9CDB-5CC8-45E8-90CE-AF67897B894B}" srcOrd="0" destOrd="0" presId="urn:microsoft.com/office/officeart/2016/7/layout/RepeatingBendingProcessNew"/>
    <dgm:cxn modelId="{8C85957C-7A0F-4A83-9166-6F92C5136259}" type="presParOf" srcId="{E273E658-5B1F-465E-BA62-C013F5FF2385}" destId="{AB64E9C3-4C6D-45C0-96C3-BEEB5D782B8F}" srcOrd="1" destOrd="0" presId="urn:microsoft.com/office/officeart/2016/7/layout/RepeatingBendingProcessNew"/>
    <dgm:cxn modelId="{74D6A9D5-8391-40C0-BB4D-007A8ED34116}" type="presParOf" srcId="{AB64E9C3-4C6D-45C0-96C3-BEEB5D782B8F}" destId="{FF0AFF09-2E09-4560-8FDD-ED893114B263}" srcOrd="0" destOrd="0" presId="urn:microsoft.com/office/officeart/2016/7/layout/RepeatingBendingProcessNew"/>
    <dgm:cxn modelId="{46416FDA-E6AF-4C0E-81FB-34C5B0B7578E}" type="presParOf" srcId="{E273E658-5B1F-465E-BA62-C013F5FF2385}" destId="{4135D490-7435-4158-BF7F-AF603842F1CC}" srcOrd="2" destOrd="0" presId="urn:microsoft.com/office/officeart/2016/7/layout/RepeatingBendingProcessNew"/>
    <dgm:cxn modelId="{60ED253B-DD07-42FC-9029-E2C6035B6502}" type="presParOf" srcId="{E273E658-5B1F-465E-BA62-C013F5FF2385}" destId="{BDBBBA23-7944-4E77-B3EB-34468F68ECBD}" srcOrd="3" destOrd="0" presId="urn:microsoft.com/office/officeart/2016/7/layout/RepeatingBendingProcessNew"/>
    <dgm:cxn modelId="{8825A3AC-F521-434C-A412-22AC8C173E31}" type="presParOf" srcId="{BDBBBA23-7944-4E77-B3EB-34468F68ECBD}" destId="{3D7D3859-9899-405E-BF19-84094C4FB26D}" srcOrd="0" destOrd="0" presId="urn:microsoft.com/office/officeart/2016/7/layout/RepeatingBendingProcessNew"/>
    <dgm:cxn modelId="{72A67378-DDB3-4F21-88B4-14477F2D7D1C}" type="presParOf" srcId="{E273E658-5B1F-465E-BA62-C013F5FF2385}" destId="{D4202F40-8120-417C-8554-AF0AD3F363BD}" srcOrd="4" destOrd="0" presId="urn:microsoft.com/office/officeart/2016/7/layout/RepeatingBendingProcessNew"/>
    <dgm:cxn modelId="{0FEBB672-4A4E-4D58-BCAC-7896F4B859E3}" type="presParOf" srcId="{E273E658-5B1F-465E-BA62-C013F5FF2385}" destId="{0DA1ABE9-A3EC-4143-A1C7-D7D68FD3B681}" srcOrd="5" destOrd="0" presId="urn:microsoft.com/office/officeart/2016/7/layout/RepeatingBendingProcessNew"/>
    <dgm:cxn modelId="{E2848513-50E3-46C2-A579-C5A3A6F4F020}" type="presParOf" srcId="{0DA1ABE9-A3EC-4143-A1C7-D7D68FD3B681}" destId="{41A6FD7D-9A7B-4619-9A3B-E7BBE6896251}" srcOrd="0" destOrd="0" presId="urn:microsoft.com/office/officeart/2016/7/layout/RepeatingBendingProcessNew"/>
    <dgm:cxn modelId="{1BFB2A67-3CB2-484C-88AF-C6BC8C4C1258}" type="presParOf" srcId="{E273E658-5B1F-465E-BA62-C013F5FF2385}" destId="{684A0B6F-AA53-4E1C-AEB8-00AE55E2F029}" srcOrd="6" destOrd="0" presId="urn:microsoft.com/office/officeart/2016/7/layout/RepeatingBendingProcessNew"/>
    <dgm:cxn modelId="{7536FBDE-266A-4958-853D-95773C4A8F92}" type="presParOf" srcId="{E273E658-5B1F-465E-BA62-C013F5FF2385}" destId="{8CEC31E1-78A9-46C0-A381-3CBB06EC1752}" srcOrd="7" destOrd="0" presId="urn:microsoft.com/office/officeart/2016/7/layout/RepeatingBendingProcessNew"/>
    <dgm:cxn modelId="{6D3DDAF9-424C-4DAE-9EAF-A3D382C53569}" type="presParOf" srcId="{8CEC31E1-78A9-46C0-A381-3CBB06EC1752}" destId="{70A6B703-C167-4AAA-B411-33B7B50FCD8E}" srcOrd="0" destOrd="0" presId="urn:microsoft.com/office/officeart/2016/7/layout/RepeatingBendingProcessNew"/>
    <dgm:cxn modelId="{B8E88BF2-6008-4830-8939-D8640A5C7887}" type="presParOf" srcId="{E273E658-5B1F-465E-BA62-C013F5FF2385}" destId="{CF6060B2-636F-4591-BC76-90EA11690DA3}" srcOrd="8" destOrd="0" presId="urn:microsoft.com/office/officeart/2016/7/layout/RepeatingBendingProcessNew"/>
    <dgm:cxn modelId="{33FA1A6E-9AB4-4C1B-BA02-43A94EAF03F7}" type="presParOf" srcId="{E273E658-5B1F-465E-BA62-C013F5FF2385}" destId="{4A8310BE-2ABD-4D15-A823-9529B905EE7C}" srcOrd="9" destOrd="0" presId="urn:microsoft.com/office/officeart/2016/7/layout/RepeatingBendingProcessNew"/>
    <dgm:cxn modelId="{FB96CEA0-4159-46F0-A544-44929B6C22DA}" type="presParOf" srcId="{4A8310BE-2ABD-4D15-A823-9529B905EE7C}" destId="{CEC4D16B-5F41-4BC9-9EC4-CF1E2F0EAC85}" srcOrd="0" destOrd="0" presId="urn:microsoft.com/office/officeart/2016/7/layout/RepeatingBendingProcessNew"/>
    <dgm:cxn modelId="{B39E61AC-3A32-4FC3-9A6A-FC3105E91908}" type="presParOf" srcId="{E273E658-5B1F-465E-BA62-C013F5FF2385}" destId="{1A4CABF9-F595-42DF-8A35-D71635D0EE8B}" srcOrd="10" destOrd="0" presId="urn:microsoft.com/office/officeart/2016/7/layout/RepeatingBendingProcessNew"/>
    <dgm:cxn modelId="{9EDF5D3A-879D-4EA4-83DF-3DB0A1E19BC2}" type="presParOf" srcId="{E273E658-5B1F-465E-BA62-C013F5FF2385}" destId="{78E763A2-4763-4272-B3E4-67D25F5262FC}" srcOrd="11" destOrd="0" presId="urn:microsoft.com/office/officeart/2016/7/layout/RepeatingBendingProcessNew"/>
    <dgm:cxn modelId="{5288C55D-65F7-44B8-BB8E-77B14A7300A9}" type="presParOf" srcId="{78E763A2-4763-4272-B3E4-67D25F5262FC}" destId="{BB7D7625-B34A-4286-8430-7CF1258967E9}" srcOrd="0" destOrd="0" presId="urn:microsoft.com/office/officeart/2016/7/layout/RepeatingBendingProcessNew"/>
    <dgm:cxn modelId="{681538CA-D4BE-4467-B525-FEFE7059248B}" type="presParOf" srcId="{E273E658-5B1F-465E-BA62-C013F5FF2385}" destId="{BC19C786-8BA3-451E-9AA7-D72D9E107AD2}" srcOrd="12" destOrd="0" presId="urn:microsoft.com/office/officeart/2016/7/layout/RepeatingBendingProcessNew"/>
    <dgm:cxn modelId="{069EC5C3-1611-41A3-B1FF-8CFC07412F71}" type="presParOf" srcId="{E273E658-5B1F-465E-BA62-C013F5FF2385}" destId="{722EE861-089E-4D05-9E2B-8589E04EEDD9}" srcOrd="13" destOrd="0" presId="urn:microsoft.com/office/officeart/2016/7/layout/RepeatingBendingProcessNew"/>
    <dgm:cxn modelId="{56D43FFD-9196-43E6-B297-DDF736E160D7}" type="presParOf" srcId="{722EE861-089E-4D05-9E2B-8589E04EEDD9}" destId="{3C7BC92F-74A4-44CC-B9DD-0B5193EA84F2}" srcOrd="0" destOrd="0" presId="urn:microsoft.com/office/officeart/2016/7/layout/RepeatingBendingProcessNew"/>
    <dgm:cxn modelId="{309F23E5-0D5C-4411-AA49-0C3DFA791E72}" type="presParOf" srcId="{E273E658-5B1F-465E-BA62-C013F5FF2385}" destId="{0E41E3D1-B8D3-4B26-9A31-E3C692B46BCA}" srcOrd="14" destOrd="0" presId="urn:microsoft.com/office/officeart/2016/7/layout/RepeatingBendingProcessNew"/>
    <dgm:cxn modelId="{34718E3B-3808-4774-B0D7-0DBD843D644D}" type="presParOf" srcId="{E273E658-5B1F-465E-BA62-C013F5FF2385}" destId="{E438DDF8-66C0-4656-B329-6472B0CBCDD4}" srcOrd="15" destOrd="0" presId="urn:microsoft.com/office/officeart/2016/7/layout/RepeatingBendingProcessNew"/>
    <dgm:cxn modelId="{11CC7BA0-1416-4654-98E9-E4AD73E2DD1B}" type="presParOf" srcId="{E438DDF8-66C0-4656-B329-6472B0CBCDD4}" destId="{95B44525-437A-412D-BC07-1FF7E8CBCF6D}" srcOrd="0" destOrd="0" presId="urn:microsoft.com/office/officeart/2016/7/layout/RepeatingBendingProcessNew"/>
    <dgm:cxn modelId="{97950AD2-8A56-410E-95FD-7AF548FDD62F}" type="presParOf" srcId="{E273E658-5B1F-465E-BA62-C013F5FF2385}" destId="{C8699F40-D0F9-4E17-9390-B4D82D8A42A0}" srcOrd="16" destOrd="0" presId="urn:microsoft.com/office/officeart/2016/7/layout/RepeatingBendingProcessNew"/>
    <dgm:cxn modelId="{44C0137F-C360-4F31-A09E-73CD1888B1A3}" type="presParOf" srcId="{E273E658-5B1F-465E-BA62-C013F5FF2385}" destId="{7D0A5C1A-F78F-46AD-967C-6B75C7C2C747}" srcOrd="17" destOrd="0" presId="urn:microsoft.com/office/officeart/2016/7/layout/RepeatingBendingProcessNew"/>
    <dgm:cxn modelId="{4260A283-7EDD-49BD-AD5C-549FA73BBC5F}" type="presParOf" srcId="{7D0A5C1A-F78F-46AD-967C-6B75C7C2C747}" destId="{823A497A-239C-4595-A1EF-066084BD6CB9}" srcOrd="0" destOrd="0" presId="urn:microsoft.com/office/officeart/2016/7/layout/RepeatingBendingProcessNew"/>
    <dgm:cxn modelId="{8790922F-B7B7-4541-B304-F40DF1162173}" type="presParOf" srcId="{E273E658-5B1F-465E-BA62-C013F5FF2385}" destId="{0DABBA68-D56A-4F86-B0A4-C238791E1AF3}"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7006F-A522-462E-B6A2-CD1C06698EC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27DDDA-F0C0-4A3C-9468-86E66DFDBE57}">
      <dgm:prSet/>
      <dgm:spPr/>
      <dgm:t>
        <a:bodyPr/>
        <a:lstStyle/>
        <a:p>
          <a:r>
            <a:rPr lang="en-US"/>
            <a:t>A fast &amp; efficient on-demand car service.</a:t>
          </a:r>
        </a:p>
      </dgm:t>
    </dgm:pt>
    <dgm:pt modelId="{ACCEAB4D-E5D6-42C7-B58E-0049B8A54A28}" type="parTrans" cxnId="{8448B372-03DA-4A79-9AE0-CA5CB8CA9FC5}">
      <dgm:prSet/>
      <dgm:spPr/>
      <dgm:t>
        <a:bodyPr/>
        <a:lstStyle/>
        <a:p>
          <a:endParaRPr lang="en-US"/>
        </a:p>
      </dgm:t>
    </dgm:pt>
    <dgm:pt modelId="{03A152B4-8A28-4AEA-975D-1875EB3AF65D}" type="sibTrans" cxnId="{8448B372-03DA-4A79-9AE0-CA5CB8CA9FC5}">
      <dgm:prSet/>
      <dgm:spPr/>
      <dgm:t>
        <a:bodyPr/>
        <a:lstStyle/>
        <a:p>
          <a:endParaRPr lang="en-US"/>
        </a:p>
      </dgm:t>
    </dgm:pt>
    <dgm:pt modelId="{DFBE82EF-F5CC-472C-934A-2C545B32EC8B}">
      <dgm:prSet/>
      <dgm:spPr/>
      <dgm:t>
        <a:bodyPr/>
        <a:lstStyle/>
        <a:p>
          <a:r>
            <a:rPr lang="en-US"/>
            <a:t>Market : Professionals in America cities.</a:t>
          </a:r>
        </a:p>
      </dgm:t>
    </dgm:pt>
    <dgm:pt modelId="{11B04C1D-E5E6-4A3D-89B7-424ECBE203A4}" type="parTrans" cxnId="{EA859A2C-7551-4208-8552-BE012F91A254}">
      <dgm:prSet/>
      <dgm:spPr/>
      <dgm:t>
        <a:bodyPr/>
        <a:lstStyle/>
        <a:p>
          <a:endParaRPr lang="en-US"/>
        </a:p>
      </dgm:t>
    </dgm:pt>
    <dgm:pt modelId="{6D22E33A-05B7-4CE4-ADCA-426FE96FB5FB}" type="sibTrans" cxnId="{EA859A2C-7551-4208-8552-BE012F91A254}">
      <dgm:prSet/>
      <dgm:spPr/>
      <dgm:t>
        <a:bodyPr/>
        <a:lstStyle/>
        <a:p>
          <a:endParaRPr lang="en-US"/>
        </a:p>
      </dgm:t>
    </dgm:pt>
    <dgm:pt modelId="{1B29AFCD-8321-4983-BD75-DF4A0877F6E3}">
      <dgm:prSet/>
      <dgm:spPr/>
      <dgm:t>
        <a:bodyPr/>
        <a:lstStyle/>
        <a:p>
          <a:r>
            <a:rPr lang="en-US"/>
            <a:t>Convenience of a cab in NYC + Experience of a professional chauffeur.</a:t>
          </a:r>
        </a:p>
      </dgm:t>
    </dgm:pt>
    <dgm:pt modelId="{E7ECE1DF-B5EF-4309-B753-08F10F9AF894}" type="parTrans" cxnId="{F4A739BB-2C16-4C72-A3E5-F5033C2ADF1D}">
      <dgm:prSet/>
      <dgm:spPr/>
      <dgm:t>
        <a:bodyPr/>
        <a:lstStyle/>
        <a:p>
          <a:endParaRPr lang="en-US"/>
        </a:p>
      </dgm:t>
    </dgm:pt>
    <dgm:pt modelId="{A1577174-6ED6-49D1-B764-C72DED65A24A}" type="sibTrans" cxnId="{F4A739BB-2C16-4C72-A3E5-F5033C2ADF1D}">
      <dgm:prSet/>
      <dgm:spPr/>
      <dgm:t>
        <a:bodyPr/>
        <a:lstStyle/>
        <a:p>
          <a:endParaRPr lang="en-US"/>
        </a:p>
      </dgm:t>
    </dgm:pt>
    <dgm:pt modelId="{50E8B1A9-EC22-480D-869F-F684160F431E}">
      <dgm:prSet/>
      <dgm:spPr/>
      <dgm:t>
        <a:bodyPr/>
        <a:lstStyle/>
        <a:p>
          <a:r>
            <a:rPr lang="en-US"/>
            <a:t>Latest consumer web &amp; device technology.</a:t>
          </a:r>
        </a:p>
      </dgm:t>
    </dgm:pt>
    <dgm:pt modelId="{24008478-21B9-427B-8714-7FC1EC9C0E44}" type="parTrans" cxnId="{1AB402E0-D5D5-4B45-847A-6DFA625F49DE}">
      <dgm:prSet/>
      <dgm:spPr/>
      <dgm:t>
        <a:bodyPr/>
        <a:lstStyle/>
        <a:p>
          <a:endParaRPr lang="en-US"/>
        </a:p>
      </dgm:t>
    </dgm:pt>
    <dgm:pt modelId="{CFAF570B-296B-4A6F-B868-9C38B1E0A46E}" type="sibTrans" cxnId="{1AB402E0-D5D5-4B45-847A-6DFA625F49DE}">
      <dgm:prSet/>
      <dgm:spPr/>
      <dgm:t>
        <a:bodyPr/>
        <a:lstStyle/>
        <a:p>
          <a:endParaRPr lang="en-US"/>
        </a:p>
      </dgm:t>
    </dgm:pt>
    <dgm:pt modelId="{3D88BF5D-718C-403C-89DA-3F7AA28192EF}">
      <dgm:prSet/>
      <dgm:spPr/>
      <dgm:t>
        <a:bodyPr/>
        <a:lstStyle/>
        <a:p>
          <a:r>
            <a:rPr lang="en-US"/>
            <a:t>Optimized fleets and incented drivers.</a:t>
          </a:r>
        </a:p>
      </dgm:t>
    </dgm:pt>
    <dgm:pt modelId="{096F2826-479B-4276-B439-D69500F16C3B}" type="parTrans" cxnId="{146EAB55-5F39-46F2-8BC9-4D1AF53D168F}">
      <dgm:prSet/>
      <dgm:spPr/>
      <dgm:t>
        <a:bodyPr/>
        <a:lstStyle/>
        <a:p>
          <a:endParaRPr lang="en-US"/>
        </a:p>
      </dgm:t>
    </dgm:pt>
    <dgm:pt modelId="{20DED9F2-6C3A-483D-83A0-EAFD1164609C}" type="sibTrans" cxnId="{146EAB55-5F39-46F2-8BC9-4D1AF53D168F}">
      <dgm:prSet/>
      <dgm:spPr/>
      <dgm:t>
        <a:bodyPr/>
        <a:lstStyle/>
        <a:p>
          <a:endParaRPr lang="en-US"/>
        </a:p>
      </dgm:t>
    </dgm:pt>
    <dgm:pt modelId="{A9572658-CA65-4B4C-9602-3E6870683873}">
      <dgm:prSet/>
      <dgm:spPr/>
      <dgm:t>
        <a:bodyPr/>
        <a:lstStyle/>
        <a:p>
          <a:r>
            <a:rPr lang="en-US"/>
            <a:t>The “NetJets of car services”.</a:t>
          </a:r>
        </a:p>
      </dgm:t>
    </dgm:pt>
    <dgm:pt modelId="{1E1C228A-D082-4FA9-8897-6D354C0268CF}" type="parTrans" cxnId="{C691DB3F-85EA-4406-B83A-7647F00294EA}">
      <dgm:prSet/>
      <dgm:spPr/>
      <dgm:t>
        <a:bodyPr/>
        <a:lstStyle/>
        <a:p>
          <a:endParaRPr lang="en-US"/>
        </a:p>
      </dgm:t>
    </dgm:pt>
    <dgm:pt modelId="{18874E73-5E89-4A28-B155-B2F7F65D1A81}" type="sibTrans" cxnId="{C691DB3F-85EA-4406-B83A-7647F00294EA}">
      <dgm:prSet/>
      <dgm:spPr/>
      <dgm:t>
        <a:bodyPr/>
        <a:lstStyle/>
        <a:p>
          <a:endParaRPr lang="en-US"/>
        </a:p>
      </dgm:t>
    </dgm:pt>
    <dgm:pt modelId="{B697D164-C27A-4A45-BF51-BB446CCDF4A5}" type="pres">
      <dgm:prSet presAssocID="{79F7006F-A522-462E-B6A2-CD1C06698EC6}" presName="root" presStyleCnt="0">
        <dgm:presLayoutVars>
          <dgm:dir/>
          <dgm:resizeHandles val="exact"/>
        </dgm:presLayoutVars>
      </dgm:prSet>
      <dgm:spPr/>
    </dgm:pt>
    <dgm:pt modelId="{DE36471B-3EAE-4559-AACB-3767E864DCBC}" type="pres">
      <dgm:prSet presAssocID="{3327DDDA-F0C0-4A3C-9468-86E66DFDBE57}" presName="compNode" presStyleCnt="0"/>
      <dgm:spPr/>
    </dgm:pt>
    <dgm:pt modelId="{4B997ABE-7D98-46AF-8751-267EECE397C2}" type="pres">
      <dgm:prSet presAssocID="{3327DDDA-F0C0-4A3C-9468-86E66DFDBE57}" presName="bgRect" presStyleLbl="bgShp" presStyleIdx="0" presStyleCnt="6"/>
      <dgm:spPr/>
    </dgm:pt>
    <dgm:pt modelId="{5026726A-A8C1-4067-B211-BD8B2214029D}" type="pres">
      <dgm:prSet presAssocID="{3327DDDA-F0C0-4A3C-9468-86E66DFDBE5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2E19BCF3-204E-4698-A8DB-C67E5F0FFA87}" type="pres">
      <dgm:prSet presAssocID="{3327DDDA-F0C0-4A3C-9468-86E66DFDBE57}" presName="spaceRect" presStyleCnt="0"/>
      <dgm:spPr/>
    </dgm:pt>
    <dgm:pt modelId="{11F703CA-D86F-4309-A6CD-3E8751327DDA}" type="pres">
      <dgm:prSet presAssocID="{3327DDDA-F0C0-4A3C-9468-86E66DFDBE57}" presName="parTx" presStyleLbl="revTx" presStyleIdx="0" presStyleCnt="6">
        <dgm:presLayoutVars>
          <dgm:chMax val="0"/>
          <dgm:chPref val="0"/>
        </dgm:presLayoutVars>
      </dgm:prSet>
      <dgm:spPr/>
    </dgm:pt>
    <dgm:pt modelId="{88E3ED51-77F2-4496-96B9-7B580A740D63}" type="pres">
      <dgm:prSet presAssocID="{03A152B4-8A28-4AEA-975D-1875EB3AF65D}" presName="sibTrans" presStyleCnt="0"/>
      <dgm:spPr/>
    </dgm:pt>
    <dgm:pt modelId="{E6B7A07D-33B0-4E0A-9083-1D2451473C04}" type="pres">
      <dgm:prSet presAssocID="{DFBE82EF-F5CC-472C-934A-2C545B32EC8B}" presName="compNode" presStyleCnt="0"/>
      <dgm:spPr/>
    </dgm:pt>
    <dgm:pt modelId="{963D7C1F-E01E-42BB-8B4E-A692CA8A2D66}" type="pres">
      <dgm:prSet presAssocID="{DFBE82EF-F5CC-472C-934A-2C545B32EC8B}" presName="bgRect" presStyleLbl="bgShp" presStyleIdx="1" presStyleCnt="6"/>
      <dgm:spPr/>
    </dgm:pt>
    <dgm:pt modelId="{063C8327-CF37-436A-922A-ED824BCCC195}" type="pres">
      <dgm:prSet presAssocID="{DFBE82EF-F5CC-472C-934A-2C545B32EC8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7335A8C7-8F2A-4CE8-904A-2FC32E137E91}" type="pres">
      <dgm:prSet presAssocID="{DFBE82EF-F5CC-472C-934A-2C545B32EC8B}" presName="spaceRect" presStyleCnt="0"/>
      <dgm:spPr/>
    </dgm:pt>
    <dgm:pt modelId="{DF198555-16FE-4263-9EB3-EA242F80E1BB}" type="pres">
      <dgm:prSet presAssocID="{DFBE82EF-F5CC-472C-934A-2C545B32EC8B}" presName="parTx" presStyleLbl="revTx" presStyleIdx="1" presStyleCnt="6">
        <dgm:presLayoutVars>
          <dgm:chMax val="0"/>
          <dgm:chPref val="0"/>
        </dgm:presLayoutVars>
      </dgm:prSet>
      <dgm:spPr/>
    </dgm:pt>
    <dgm:pt modelId="{F2DF02B1-1630-48FF-B7B2-79C87792AA3F}" type="pres">
      <dgm:prSet presAssocID="{6D22E33A-05B7-4CE4-ADCA-426FE96FB5FB}" presName="sibTrans" presStyleCnt="0"/>
      <dgm:spPr/>
    </dgm:pt>
    <dgm:pt modelId="{D4E9F2E0-60A9-4C24-9EB0-3049CB173A41}" type="pres">
      <dgm:prSet presAssocID="{1B29AFCD-8321-4983-BD75-DF4A0877F6E3}" presName="compNode" presStyleCnt="0"/>
      <dgm:spPr/>
    </dgm:pt>
    <dgm:pt modelId="{B18BA623-B78A-43CE-B621-9D56DDF6BF4E}" type="pres">
      <dgm:prSet presAssocID="{1B29AFCD-8321-4983-BD75-DF4A0877F6E3}" presName="bgRect" presStyleLbl="bgShp" presStyleIdx="2" presStyleCnt="6"/>
      <dgm:spPr/>
    </dgm:pt>
    <dgm:pt modelId="{625A6FE2-B7F4-4CBC-BFBD-99F9A72C221B}" type="pres">
      <dgm:prSet presAssocID="{1B29AFCD-8321-4983-BD75-DF4A0877F6E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79682E12-37D1-4880-AA16-48DA123F4EEF}" type="pres">
      <dgm:prSet presAssocID="{1B29AFCD-8321-4983-BD75-DF4A0877F6E3}" presName="spaceRect" presStyleCnt="0"/>
      <dgm:spPr/>
    </dgm:pt>
    <dgm:pt modelId="{89719501-70E9-4BC2-9ADB-7101DC2FFDC3}" type="pres">
      <dgm:prSet presAssocID="{1B29AFCD-8321-4983-BD75-DF4A0877F6E3}" presName="parTx" presStyleLbl="revTx" presStyleIdx="2" presStyleCnt="6">
        <dgm:presLayoutVars>
          <dgm:chMax val="0"/>
          <dgm:chPref val="0"/>
        </dgm:presLayoutVars>
      </dgm:prSet>
      <dgm:spPr/>
    </dgm:pt>
    <dgm:pt modelId="{60DA294A-EECE-4F2D-90AE-D9A5806C348D}" type="pres">
      <dgm:prSet presAssocID="{A1577174-6ED6-49D1-B764-C72DED65A24A}" presName="sibTrans" presStyleCnt="0"/>
      <dgm:spPr/>
    </dgm:pt>
    <dgm:pt modelId="{A5B05F79-D4AA-46F6-856E-849034D7B2F1}" type="pres">
      <dgm:prSet presAssocID="{50E8B1A9-EC22-480D-869F-F684160F431E}" presName="compNode" presStyleCnt="0"/>
      <dgm:spPr/>
    </dgm:pt>
    <dgm:pt modelId="{1D03A506-0721-414F-9778-4439AE00129D}" type="pres">
      <dgm:prSet presAssocID="{50E8B1A9-EC22-480D-869F-F684160F431E}" presName="bgRect" presStyleLbl="bgShp" presStyleIdx="3" presStyleCnt="6"/>
      <dgm:spPr/>
    </dgm:pt>
    <dgm:pt modelId="{5458DBDF-C65A-4159-8DA7-D3A93C45A5F7}" type="pres">
      <dgm:prSet presAssocID="{50E8B1A9-EC22-480D-869F-F684160F431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27229DF1-B465-436F-AF4A-006ACA491806}" type="pres">
      <dgm:prSet presAssocID="{50E8B1A9-EC22-480D-869F-F684160F431E}" presName="spaceRect" presStyleCnt="0"/>
      <dgm:spPr/>
    </dgm:pt>
    <dgm:pt modelId="{16D25DB4-2F82-42AF-9D18-61BD8A1F99DD}" type="pres">
      <dgm:prSet presAssocID="{50E8B1A9-EC22-480D-869F-F684160F431E}" presName="parTx" presStyleLbl="revTx" presStyleIdx="3" presStyleCnt="6">
        <dgm:presLayoutVars>
          <dgm:chMax val="0"/>
          <dgm:chPref val="0"/>
        </dgm:presLayoutVars>
      </dgm:prSet>
      <dgm:spPr/>
    </dgm:pt>
    <dgm:pt modelId="{F422D97D-8A20-47EE-84CD-0D947206A5ED}" type="pres">
      <dgm:prSet presAssocID="{CFAF570B-296B-4A6F-B868-9C38B1E0A46E}" presName="sibTrans" presStyleCnt="0"/>
      <dgm:spPr/>
    </dgm:pt>
    <dgm:pt modelId="{2F2D16ED-FC1E-41DD-A149-A7B5950ABBDA}" type="pres">
      <dgm:prSet presAssocID="{3D88BF5D-718C-403C-89DA-3F7AA28192EF}" presName="compNode" presStyleCnt="0"/>
      <dgm:spPr/>
    </dgm:pt>
    <dgm:pt modelId="{17213F4F-3085-4A1E-96EF-F9EE32D65110}" type="pres">
      <dgm:prSet presAssocID="{3D88BF5D-718C-403C-89DA-3F7AA28192EF}" presName="bgRect" presStyleLbl="bgShp" presStyleIdx="4" presStyleCnt="6"/>
      <dgm:spPr/>
    </dgm:pt>
    <dgm:pt modelId="{BDF2E59F-C135-463F-8DDF-6AB4FD296520}" type="pres">
      <dgm:prSet presAssocID="{3D88BF5D-718C-403C-89DA-3F7AA28192E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7063F0A9-3DC2-449C-AC76-64311F94AE0F}" type="pres">
      <dgm:prSet presAssocID="{3D88BF5D-718C-403C-89DA-3F7AA28192EF}" presName="spaceRect" presStyleCnt="0"/>
      <dgm:spPr/>
    </dgm:pt>
    <dgm:pt modelId="{7846CCE6-1433-49A4-8BD1-7C4BF43B42A7}" type="pres">
      <dgm:prSet presAssocID="{3D88BF5D-718C-403C-89DA-3F7AA28192EF}" presName="parTx" presStyleLbl="revTx" presStyleIdx="4" presStyleCnt="6">
        <dgm:presLayoutVars>
          <dgm:chMax val="0"/>
          <dgm:chPref val="0"/>
        </dgm:presLayoutVars>
      </dgm:prSet>
      <dgm:spPr/>
    </dgm:pt>
    <dgm:pt modelId="{FD145A57-BB67-49CD-B6E1-C8A126B86715}" type="pres">
      <dgm:prSet presAssocID="{20DED9F2-6C3A-483D-83A0-EAFD1164609C}" presName="sibTrans" presStyleCnt="0"/>
      <dgm:spPr/>
    </dgm:pt>
    <dgm:pt modelId="{5E6A7231-3CC6-4C78-8881-457171CB7891}" type="pres">
      <dgm:prSet presAssocID="{A9572658-CA65-4B4C-9602-3E6870683873}" presName="compNode" presStyleCnt="0"/>
      <dgm:spPr/>
    </dgm:pt>
    <dgm:pt modelId="{55719280-D277-4B4B-913B-5CD4D630DBBE}" type="pres">
      <dgm:prSet presAssocID="{A9572658-CA65-4B4C-9602-3E6870683873}" presName="bgRect" presStyleLbl="bgShp" presStyleIdx="5" presStyleCnt="6"/>
      <dgm:spPr/>
    </dgm:pt>
    <dgm:pt modelId="{EBA9B3B9-400E-423E-B068-907F63725E28}" type="pres">
      <dgm:prSet presAssocID="{A9572658-CA65-4B4C-9602-3E68706838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lectrician"/>
        </a:ext>
      </dgm:extLst>
    </dgm:pt>
    <dgm:pt modelId="{F318F1EF-14FE-4989-BE85-3DFD93A3003A}" type="pres">
      <dgm:prSet presAssocID="{A9572658-CA65-4B4C-9602-3E6870683873}" presName="spaceRect" presStyleCnt="0"/>
      <dgm:spPr/>
    </dgm:pt>
    <dgm:pt modelId="{6506E200-D0E2-41A2-BEEB-1979BF553798}" type="pres">
      <dgm:prSet presAssocID="{A9572658-CA65-4B4C-9602-3E6870683873}" presName="parTx" presStyleLbl="revTx" presStyleIdx="5" presStyleCnt="6">
        <dgm:presLayoutVars>
          <dgm:chMax val="0"/>
          <dgm:chPref val="0"/>
        </dgm:presLayoutVars>
      </dgm:prSet>
      <dgm:spPr/>
    </dgm:pt>
  </dgm:ptLst>
  <dgm:cxnLst>
    <dgm:cxn modelId="{EA859A2C-7551-4208-8552-BE012F91A254}" srcId="{79F7006F-A522-462E-B6A2-CD1C06698EC6}" destId="{DFBE82EF-F5CC-472C-934A-2C545B32EC8B}" srcOrd="1" destOrd="0" parTransId="{11B04C1D-E5E6-4A3D-89B7-424ECBE203A4}" sibTransId="{6D22E33A-05B7-4CE4-ADCA-426FE96FB5FB}"/>
    <dgm:cxn modelId="{C691DB3F-85EA-4406-B83A-7647F00294EA}" srcId="{79F7006F-A522-462E-B6A2-CD1C06698EC6}" destId="{A9572658-CA65-4B4C-9602-3E6870683873}" srcOrd="5" destOrd="0" parTransId="{1E1C228A-D082-4FA9-8897-6D354C0268CF}" sibTransId="{18874E73-5E89-4A28-B155-B2F7F65D1A81}"/>
    <dgm:cxn modelId="{A1BA4E6F-36D7-4984-A317-359F51A66C6C}" type="presOf" srcId="{79F7006F-A522-462E-B6A2-CD1C06698EC6}" destId="{B697D164-C27A-4A45-BF51-BB446CCDF4A5}" srcOrd="0" destOrd="0" presId="urn:microsoft.com/office/officeart/2018/2/layout/IconVerticalSolidList"/>
    <dgm:cxn modelId="{8448B372-03DA-4A79-9AE0-CA5CB8CA9FC5}" srcId="{79F7006F-A522-462E-B6A2-CD1C06698EC6}" destId="{3327DDDA-F0C0-4A3C-9468-86E66DFDBE57}" srcOrd="0" destOrd="0" parTransId="{ACCEAB4D-E5D6-42C7-B58E-0049B8A54A28}" sibTransId="{03A152B4-8A28-4AEA-975D-1875EB3AF65D}"/>
    <dgm:cxn modelId="{146EAB55-5F39-46F2-8BC9-4D1AF53D168F}" srcId="{79F7006F-A522-462E-B6A2-CD1C06698EC6}" destId="{3D88BF5D-718C-403C-89DA-3F7AA28192EF}" srcOrd="4" destOrd="0" parTransId="{096F2826-479B-4276-B439-D69500F16C3B}" sibTransId="{20DED9F2-6C3A-483D-83A0-EAFD1164609C}"/>
    <dgm:cxn modelId="{1193E777-6A00-4494-A9A0-0BABDA5FB08B}" type="presOf" srcId="{50E8B1A9-EC22-480D-869F-F684160F431E}" destId="{16D25DB4-2F82-42AF-9D18-61BD8A1F99DD}" srcOrd="0" destOrd="0" presId="urn:microsoft.com/office/officeart/2018/2/layout/IconVerticalSolidList"/>
    <dgm:cxn modelId="{0EF8F18F-9F25-42EC-A664-DE6C23901945}" type="presOf" srcId="{3327DDDA-F0C0-4A3C-9468-86E66DFDBE57}" destId="{11F703CA-D86F-4309-A6CD-3E8751327DDA}" srcOrd="0" destOrd="0" presId="urn:microsoft.com/office/officeart/2018/2/layout/IconVerticalSolidList"/>
    <dgm:cxn modelId="{BB7FB6AF-E0AE-490D-9F2E-11D5CE5354F9}" type="presOf" srcId="{3D88BF5D-718C-403C-89DA-3F7AA28192EF}" destId="{7846CCE6-1433-49A4-8BD1-7C4BF43B42A7}" srcOrd="0" destOrd="0" presId="urn:microsoft.com/office/officeart/2018/2/layout/IconVerticalSolidList"/>
    <dgm:cxn modelId="{F4A739BB-2C16-4C72-A3E5-F5033C2ADF1D}" srcId="{79F7006F-A522-462E-B6A2-CD1C06698EC6}" destId="{1B29AFCD-8321-4983-BD75-DF4A0877F6E3}" srcOrd="2" destOrd="0" parTransId="{E7ECE1DF-B5EF-4309-B753-08F10F9AF894}" sibTransId="{A1577174-6ED6-49D1-B764-C72DED65A24A}"/>
    <dgm:cxn modelId="{711590CA-B004-4E0C-B263-B04298878464}" type="presOf" srcId="{DFBE82EF-F5CC-472C-934A-2C545B32EC8B}" destId="{DF198555-16FE-4263-9EB3-EA242F80E1BB}" srcOrd="0" destOrd="0" presId="urn:microsoft.com/office/officeart/2018/2/layout/IconVerticalSolidList"/>
    <dgm:cxn modelId="{1AB402E0-D5D5-4B45-847A-6DFA625F49DE}" srcId="{79F7006F-A522-462E-B6A2-CD1C06698EC6}" destId="{50E8B1A9-EC22-480D-869F-F684160F431E}" srcOrd="3" destOrd="0" parTransId="{24008478-21B9-427B-8714-7FC1EC9C0E44}" sibTransId="{CFAF570B-296B-4A6F-B868-9C38B1E0A46E}"/>
    <dgm:cxn modelId="{EBD59AE5-8723-42A1-99B7-307E123AF459}" type="presOf" srcId="{A9572658-CA65-4B4C-9602-3E6870683873}" destId="{6506E200-D0E2-41A2-BEEB-1979BF553798}" srcOrd="0" destOrd="0" presId="urn:microsoft.com/office/officeart/2018/2/layout/IconVerticalSolidList"/>
    <dgm:cxn modelId="{C050EBF5-4903-46A3-9AAE-E5BC0BAEF953}" type="presOf" srcId="{1B29AFCD-8321-4983-BD75-DF4A0877F6E3}" destId="{89719501-70E9-4BC2-9ADB-7101DC2FFDC3}" srcOrd="0" destOrd="0" presId="urn:microsoft.com/office/officeart/2018/2/layout/IconVerticalSolidList"/>
    <dgm:cxn modelId="{E47AD21C-6450-404E-8B05-06CDBF0D4EC1}" type="presParOf" srcId="{B697D164-C27A-4A45-BF51-BB446CCDF4A5}" destId="{DE36471B-3EAE-4559-AACB-3767E864DCBC}" srcOrd="0" destOrd="0" presId="urn:microsoft.com/office/officeart/2018/2/layout/IconVerticalSolidList"/>
    <dgm:cxn modelId="{D64BFAD1-5D5E-47D7-8D4D-DCD8DC2E2125}" type="presParOf" srcId="{DE36471B-3EAE-4559-AACB-3767E864DCBC}" destId="{4B997ABE-7D98-46AF-8751-267EECE397C2}" srcOrd="0" destOrd="0" presId="urn:microsoft.com/office/officeart/2018/2/layout/IconVerticalSolidList"/>
    <dgm:cxn modelId="{F5360700-D734-4AFC-864A-043A790572FF}" type="presParOf" srcId="{DE36471B-3EAE-4559-AACB-3767E864DCBC}" destId="{5026726A-A8C1-4067-B211-BD8B2214029D}" srcOrd="1" destOrd="0" presId="urn:microsoft.com/office/officeart/2018/2/layout/IconVerticalSolidList"/>
    <dgm:cxn modelId="{5DB81ABC-B39F-4CD4-8DCC-B6D5C105CC4A}" type="presParOf" srcId="{DE36471B-3EAE-4559-AACB-3767E864DCBC}" destId="{2E19BCF3-204E-4698-A8DB-C67E5F0FFA87}" srcOrd="2" destOrd="0" presId="urn:microsoft.com/office/officeart/2018/2/layout/IconVerticalSolidList"/>
    <dgm:cxn modelId="{51A170B7-C832-432E-9285-5C51C8219FB8}" type="presParOf" srcId="{DE36471B-3EAE-4559-AACB-3767E864DCBC}" destId="{11F703CA-D86F-4309-A6CD-3E8751327DDA}" srcOrd="3" destOrd="0" presId="urn:microsoft.com/office/officeart/2018/2/layout/IconVerticalSolidList"/>
    <dgm:cxn modelId="{0DA4204B-513E-4FD2-AF84-8C7F2BA544B7}" type="presParOf" srcId="{B697D164-C27A-4A45-BF51-BB446CCDF4A5}" destId="{88E3ED51-77F2-4496-96B9-7B580A740D63}" srcOrd="1" destOrd="0" presId="urn:microsoft.com/office/officeart/2018/2/layout/IconVerticalSolidList"/>
    <dgm:cxn modelId="{94E432BC-DB7D-4669-BE6E-70E056158E9F}" type="presParOf" srcId="{B697D164-C27A-4A45-BF51-BB446CCDF4A5}" destId="{E6B7A07D-33B0-4E0A-9083-1D2451473C04}" srcOrd="2" destOrd="0" presId="urn:microsoft.com/office/officeart/2018/2/layout/IconVerticalSolidList"/>
    <dgm:cxn modelId="{B4B14059-13E4-45C8-8E9A-A4E259E4EA52}" type="presParOf" srcId="{E6B7A07D-33B0-4E0A-9083-1D2451473C04}" destId="{963D7C1F-E01E-42BB-8B4E-A692CA8A2D66}" srcOrd="0" destOrd="0" presId="urn:microsoft.com/office/officeart/2018/2/layout/IconVerticalSolidList"/>
    <dgm:cxn modelId="{C51A2B56-0035-4EDA-A15E-2A804B84B8ED}" type="presParOf" srcId="{E6B7A07D-33B0-4E0A-9083-1D2451473C04}" destId="{063C8327-CF37-436A-922A-ED824BCCC195}" srcOrd="1" destOrd="0" presId="urn:microsoft.com/office/officeart/2018/2/layout/IconVerticalSolidList"/>
    <dgm:cxn modelId="{CE9CA20F-FCAC-4576-B5A3-493F793C7268}" type="presParOf" srcId="{E6B7A07D-33B0-4E0A-9083-1D2451473C04}" destId="{7335A8C7-8F2A-4CE8-904A-2FC32E137E91}" srcOrd="2" destOrd="0" presId="urn:microsoft.com/office/officeart/2018/2/layout/IconVerticalSolidList"/>
    <dgm:cxn modelId="{66FA4539-F07E-41C3-91CC-07B8767CF2AB}" type="presParOf" srcId="{E6B7A07D-33B0-4E0A-9083-1D2451473C04}" destId="{DF198555-16FE-4263-9EB3-EA242F80E1BB}" srcOrd="3" destOrd="0" presId="urn:microsoft.com/office/officeart/2018/2/layout/IconVerticalSolidList"/>
    <dgm:cxn modelId="{A9384739-4886-4ADB-9706-9EB1A0010C10}" type="presParOf" srcId="{B697D164-C27A-4A45-BF51-BB446CCDF4A5}" destId="{F2DF02B1-1630-48FF-B7B2-79C87792AA3F}" srcOrd="3" destOrd="0" presId="urn:microsoft.com/office/officeart/2018/2/layout/IconVerticalSolidList"/>
    <dgm:cxn modelId="{CBC6D11F-75EF-4B25-A9C0-0D822B0531E3}" type="presParOf" srcId="{B697D164-C27A-4A45-BF51-BB446CCDF4A5}" destId="{D4E9F2E0-60A9-4C24-9EB0-3049CB173A41}" srcOrd="4" destOrd="0" presId="urn:microsoft.com/office/officeart/2018/2/layout/IconVerticalSolidList"/>
    <dgm:cxn modelId="{943FAEC7-0DD7-4F38-8A34-D68D35005BAC}" type="presParOf" srcId="{D4E9F2E0-60A9-4C24-9EB0-3049CB173A41}" destId="{B18BA623-B78A-43CE-B621-9D56DDF6BF4E}" srcOrd="0" destOrd="0" presId="urn:microsoft.com/office/officeart/2018/2/layout/IconVerticalSolidList"/>
    <dgm:cxn modelId="{5C8C5032-511F-4205-9AAE-8ADF384DC1B8}" type="presParOf" srcId="{D4E9F2E0-60A9-4C24-9EB0-3049CB173A41}" destId="{625A6FE2-B7F4-4CBC-BFBD-99F9A72C221B}" srcOrd="1" destOrd="0" presId="urn:microsoft.com/office/officeart/2018/2/layout/IconVerticalSolidList"/>
    <dgm:cxn modelId="{A8B46AB7-5022-4F2C-A85C-9D4A5395301E}" type="presParOf" srcId="{D4E9F2E0-60A9-4C24-9EB0-3049CB173A41}" destId="{79682E12-37D1-4880-AA16-48DA123F4EEF}" srcOrd="2" destOrd="0" presId="urn:microsoft.com/office/officeart/2018/2/layout/IconVerticalSolidList"/>
    <dgm:cxn modelId="{1FCF07DD-5D46-439F-9987-CFDFE75249E7}" type="presParOf" srcId="{D4E9F2E0-60A9-4C24-9EB0-3049CB173A41}" destId="{89719501-70E9-4BC2-9ADB-7101DC2FFDC3}" srcOrd="3" destOrd="0" presId="urn:microsoft.com/office/officeart/2018/2/layout/IconVerticalSolidList"/>
    <dgm:cxn modelId="{81A01740-1EC9-4F28-A36B-C2B9375FE4F0}" type="presParOf" srcId="{B697D164-C27A-4A45-BF51-BB446CCDF4A5}" destId="{60DA294A-EECE-4F2D-90AE-D9A5806C348D}" srcOrd="5" destOrd="0" presId="urn:microsoft.com/office/officeart/2018/2/layout/IconVerticalSolidList"/>
    <dgm:cxn modelId="{7E509937-5008-4764-87B8-665705F991F2}" type="presParOf" srcId="{B697D164-C27A-4A45-BF51-BB446CCDF4A5}" destId="{A5B05F79-D4AA-46F6-856E-849034D7B2F1}" srcOrd="6" destOrd="0" presId="urn:microsoft.com/office/officeart/2018/2/layout/IconVerticalSolidList"/>
    <dgm:cxn modelId="{05C26CF1-4AEB-40FD-9206-43FB2F3B30D3}" type="presParOf" srcId="{A5B05F79-D4AA-46F6-856E-849034D7B2F1}" destId="{1D03A506-0721-414F-9778-4439AE00129D}" srcOrd="0" destOrd="0" presId="urn:microsoft.com/office/officeart/2018/2/layout/IconVerticalSolidList"/>
    <dgm:cxn modelId="{94C1A4B0-B2B7-481C-981E-5B1427836FF5}" type="presParOf" srcId="{A5B05F79-D4AA-46F6-856E-849034D7B2F1}" destId="{5458DBDF-C65A-4159-8DA7-D3A93C45A5F7}" srcOrd="1" destOrd="0" presId="urn:microsoft.com/office/officeart/2018/2/layout/IconVerticalSolidList"/>
    <dgm:cxn modelId="{7A641043-0D55-456F-96DA-AF39ADB0769E}" type="presParOf" srcId="{A5B05F79-D4AA-46F6-856E-849034D7B2F1}" destId="{27229DF1-B465-436F-AF4A-006ACA491806}" srcOrd="2" destOrd="0" presId="urn:microsoft.com/office/officeart/2018/2/layout/IconVerticalSolidList"/>
    <dgm:cxn modelId="{CFF75F70-8E1A-4921-B0C9-B2B2FF8DB6FF}" type="presParOf" srcId="{A5B05F79-D4AA-46F6-856E-849034D7B2F1}" destId="{16D25DB4-2F82-42AF-9D18-61BD8A1F99DD}" srcOrd="3" destOrd="0" presId="urn:microsoft.com/office/officeart/2018/2/layout/IconVerticalSolidList"/>
    <dgm:cxn modelId="{D902A63E-C6AB-4BA7-9909-1C2A775874A9}" type="presParOf" srcId="{B697D164-C27A-4A45-BF51-BB446CCDF4A5}" destId="{F422D97D-8A20-47EE-84CD-0D947206A5ED}" srcOrd="7" destOrd="0" presId="urn:microsoft.com/office/officeart/2018/2/layout/IconVerticalSolidList"/>
    <dgm:cxn modelId="{7809B6C8-E5EC-40D2-B124-F7D74EEB00F8}" type="presParOf" srcId="{B697D164-C27A-4A45-BF51-BB446CCDF4A5}" destId="{2F2D16ED-FC1E-41DD-A149-A7B5950ABBDA}" srcOrd="8" destOrd="0" presId="urn:microsoft.com/office/officeart/2018/2/layout/IconVerticalSolidList"/>
    <dgm:cxn modelId="{70FD4F08-8B29-4C0C-BCB7-CE9CABE6DC8D}" type="presParOf" srcId="{2F2D16ED-FC1E-41DD-A149-A7B5950ABBDA}" destId="{17213F4F-3085-4A1E-96EF-F9EE32D65110}" srcOrd="0" destOrd="0" presId="urn:microsoft.com/office/officeart/2018/2/layout/IconVerticalSolidList"/>
    <dgm:cxn modelId="{00D0617F-C8F2-4D21-BA23-57B802E02C25}" type="presParOf" srcId="{2F2D16ED-FC1E-41DD-A149-A7B5950ABBDA}" destId="{BDF2E59F-C135-463F-8DDF-6AB4FD296520}" srcOrd="1" destOrd="0" presId="urn:microsoft.com/office/officeart/2018/2/layout/IconVerticalSolidList"/>
    <dgm:cxn modelId="{2995A487-C163-4298-8F3B-513A73AEA0C6}" type="presParOf" srcId="{2F2D16ED-FC1E-41DD-A149-A7B5950ABBDA}" destId="{7063F0A9-3DC2-449C-AC76-64311F94AE0F}" srcOrd="2" destOrd="0" presId="urn:microsoft.com/office/officeart/2018/2/layout/IconVerticalSolidList"/>
    <dgm:cxn modelId="{09BF9030-C8AA-413D-A714-69474D76A78F}" type="presParOf" srcId="{2F2D16ED-FC1E-41DD-A149-A7B5950ABBDA}" destId="{7846CCE6-1433-49A4-8BD1-7C4BF43B42A7}" srcOrd="3" destOrd="0" presId="urn:microsoft.com/office/officeart/2018/2/layout/IconVerticalSolidList"/>
    <dgm:cxn modelId="{6DC808BC-823A-4F93-B80E-02371919A3B3}" type="presParOf" srcId="{B697D164-C27A-4A45-BF51-BB446CCDF4A5}" destId="{FD145A57-BB67-49CD-B6E1-C8A126B86715}" srcOrd="9" destOrd="0" presId="urn:microsoft.com/office/officeart/2018/2/layout/IconVerticalSolidList"/>
    <dgm:cxn modelId="{80280F9E-9824-4D79-8E54-450602A7C1CC}" type="presParOf" srcId="{B697D164-C27A-4A45-BF51-BB446CCDF4A5}" destId="{5E6A7231-3CC6-4C78-8881-457171CB7891}" srcOrd="10" destOrd="0" presId="urn:microsoft.com/office/officeart/2018/2/layout/IconVerticalSolidList"/>
    <dgm:cxn modelId="{5C84F82A-D254-4552-AC45-19A630F19BEA}" type="presParOf" srcId="{5E6A7231-3CC6-4C78-8881-457171CB7891}" destId="{55719280-D277-4B4B-913B-5CD4D630DBBE}" srcOrd="0" destOrd="0" presId="urn:microsoft.com/office/officeart/2018/2/layout/IconVerticalSolidList"/>
    <dgm:cxn modelId="{D33B3AD3-886C-40E6-BCCF-C727D7DA039B}" type="presParOf" srcId="{5E6A7231-3CC6-4C78-8881-457171CB7891}" destId="{EBA9B3B9-400E-423E-B068-907F63725E28}" srcOrd="1" destOrd="0" presId="urn:microsoft.com/office/officeart/2018/2/layout/IconVerticalSolidList"/>
    <dgm:cxn modelId="{0B8D13CB-D7D7-4828-999C-3E4C81FAF1E7}" type="presParOf" srcId="{5E6A7231-3CC6-4C78-8881-457171CB7891}" destId="{F318F1EF-14FE-4989-BE85-3DFD93A3003A}" srcOrd="2" destOrd="0" presId="urn:microsoft.com/office/officeart/2018/2/layout/IconVerticalSolidList"/>
    <dgm:cxn modelId="{4D079044-0E37-4CE9-AFEA-14BD57408037}" type="presParOf" srcId="{5E6A7231-3CC6-4C78-8881-457171CB7891}" destId="{6506E200-D0E2-41A2-BEEB-1979BF5537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D07CEB-3CE5-4758-AB54-9ECCD8351DCB}" type="doc">
      <dgm:prSet loTypeId="urn:microsoft.com/office/officeart/2005/8/layout/process1" loCatId="process" qsTypeId="urn:microsoft.com/office/officeart/2005/8/quickstyle/simple1" qsCatId="simple" csTypeId="urn:microsoft.com/office/officeart/2005/8/colors/colorful2" csCatId="colorful"/>
      <dgm:spPr/>
      <dgm:t>
        <a:bodyPr/>
        <a:lstStyle/>
        <a:p>
          <a:endParaRPr lang="en-US"/>
        </a:p>
      </dgm:t>
    </dgm:pt>
    <dgm:pt modelId="{6A1BFFC9-80D0-455C-947E-36DF18C66B6B}">
      <dgm:prSet/>
      <dgm:spPr/>
      <dgm:t>
        <a:bodyPr/>
        <a:lstStyle/>
        <a:p>
          <a:r>
            <a:rPr lang="en-US"/>
            <a:t>Uber doesn’t </a:t>
          </a:r>
          <a:r>
            <a:rPr lang="en-US" i="1"/>
            <a:t>employ</a:t>
          </a:r>
          <a:r>
            <a:rPr lang="en-US"/>
            <a:t> its drivers. It </a:t>
          </a:r>
          <a:r>
            <a:rPr lang="en-US" i="1"/>
            <a:t>partners</a:t>
          </a:r>
          <a:r>
            <a:rPr lang="en-US"/>
            <a:t> with them. Uber has argued several times how it is not a transportation company, rather a technology or service provider, according to sources. Drivers set their own work structure and hourly duration and are under nominal control.  They have all rights to accept or reject the terms and conditions of the contract and can collaborate with Uber for a desired span of time.</a:t>
          </a:r>
        </a:p>
      </dgm:t>
    </dgm:pt>
    <dgm:pt modelId="{E61206D1-28AB-4487-97EF-89A53BDCB060}" type="parTrans" cxnId="{0EF2BFF4-60F3-4138-8221-69D9708C75B2}">
      <dgm:prSet/>
      <dgm:spPr/>
      <dgm:t>
        <a:bodyPr/>
        <a:lstStyle/>
        <a:p>
          <a:endParaRPr lang="en-US"/>
        </a:p>
      </dgm:t>
    </dgm:pt>
    <dgm:pt modelId="{3B692323-8AE4-4C1E-8BD0-F79035378568}" type="sibTrans" cxnId="{0EF2BFF4-60F3-4138-8221-69D9708C75B2}">
      <dgm:prSet/>
      <dgm:spPr/>
      <dgm:t>
        <a:bodyPr/>
        <a:lstStyle/>
        <a:p>
          <a:endParaRPr lang="en-US"/>
        </a:p>
      </dgm:t>
    </dgm:pt>
    <dgm:pt modelId="{1A00C881-7B99-46E2-A03D-88FFD03039A4}">
      <dgm:prSet custT="1"/>
      <dgm:spPr/>
      <dgm:t>
        <a:bodyPr/>
        <a:lstStyle/>
        <a:p>
          <a:r>
            <a:rPr lang="en-US" sz="4000" dirty="0"/>
            <a:t>How Uber makes money</a:t>
          </a:r>
          <a:r>
            <a:rPr lang="en-US" sz="1600" dirty="0"/>
            <a:t>?</a:t>
          </a:r>
        </a:p>
      </dgm:t>
    </dgm:pt>
    <dgm:pt modelId="{0B6BF19B-81D7-4277-90F1-04486BB0EEB9}" type="parTrans" cxnId="{D60A55EC-B5D2-468A-8CDE-32633EE81A8A}">
      <dgm:prSet/>
      <dgm:spPr/>
      <dgm:t>
        <a:bodyPr/>
        <a:lstStyle/>
        <a:p>
          <a:endParaRPr lang="en-US"/>
        </a:p>
      </dgm:t>
    </dgm:pt>
    <dgm:pt modelId="{D59BFEFE-9FDD-4BA2-9B97-B29F1DF38C96}" type="sibTrans" cxnId="{D60A55EC-B5D2-468A-8CDE-32633EE81A8A}">
      <dgm:prSet/>
      <dgm:spPr/>
      <dgm:t>
        <a:bodyPr/>
        <a:lstStyle/>
        <a:p>
          <a:endParaRPr lang="en-US"/>
        </a:p>
      </dgm:t>
    </dgm:pt>
    <dgm:pt modelId="{FCFDDA6A-9DDE-4B58-A370-7F5D5B5543E2}">
      <dgm:prSet/>
      <dgm:spPr/>
      <dgm:t>
        <a:bodyPr/>
        <a:lstStyle/>
        <a:p>
          <a:r>
            <a:rPr lang="en-US" dirty="0"/>
            <a:t>Uber collaborates with vehicle owners and drivers and together they set up a minimum charge at which the partners will operate. Uber supplies them riders through online bookings from one single application and charges some amount of commission from them. The commission charged by the company ranges from 20% – 25% of the total amount charged from the customer. The Brand-Rider Interface </a:t>
          </a:r>
        </a:p>
      </dgm:t>
    </dgm:pt>
    <dgm:pt modelId="{640F6554-D7F5-4E21-BC4F-C5D6ABDF248B}" type="parTrans" cxnId="{6E441560-3912-4496-BD71-5AC26E57D486}">
      <dgm:prSet/>
      <dgm:spPr/>
      <dgm:t>
        <a:bodyPr/>
        <a:lstStyle/>
        <a:p>
          <a:endParaRPr lang="en-US"/>
        </a:p>
      </dgm:t>
    </dgm:pt>
    <dgm:pt modelId="{D8DB7FCD-7AB0-4F5B-9EF2-94F0F86CBBA7}" type="sibTrans" cxnId="{6E441560-3912-4496-BD71-5AC26E57D486}">
      <dgm:prSet/>
      <dgm:spPr/>
      <dgm:t>
        <a:bodyPr/>
        <a:lstStyle/>
        <a:p>
          <a:endParaRPr lang="en-US"/>
        </a:p>
      </dgm:t>
    </dgm:pt>
    <dgm:pt modelId="{EC850681-0487-47BA-B83A-C4F1F9FB4028}" type="pres">
      <dgm:prSet presAssocID="{B1D07CEB-3CE5-4758-AB54-9ECCD8351DCB}" presName="Name0" presStyleCnt="0">
        <dgm:presLayoutVars>
          <dgm:dir/>
          <dgm:resizeHandles val="exact"/>
        </dgm:presLayoutVars>
      </dgm:prSet>
      <dgm:spPr/>
    </dgm:pt>
    <dgm:pt modelId="{D980F297-EDD1-4902-9320-17D1671266E9}" type="pres">
      <dgm:prSet presAssocID="{6A1BFFC9-80D0-455C-947E-36DF18C66B6B}" presName="node" presStyleLbl="node1" presStyleIdx="0" presStyleCnt="3">
        <dgm:presLayoutVars>
          <dgm:bulletEnabled val="1"/>
        </dgm:presLayoutVars>
      </dgm:prSet>
      <dgm:spPr/>
    </dgm:pt>
    <dgm:pt modelId="{A3015F6E-6812-41FF-BB5B-B22AF9D322D6}" type="pres">
      <dgm:prSet presAssocID="{3B692323-8AE4-4C1E-8BD0-F79035378568}" presName="sibTrans" presStyleLbl="sibTrans2D1" presStyleIdx="0" presStyleCnt="2"/>
      <dgm:spPr/>
    </dgm:pt>
    <dgm:pt modelId="{0758268F-59F8-4A6F-9BC0-494550CC9B18}" type="pres">
      <dgm:prSet presAssocID="{3B692323-8AE4-4C1E-8BD0-F79035378568}" presName="connectorText" presStyleLbl="sibTrans2D1" presStyleIdx="0" presStyleCnt="2"/>
      <dgm:spPr/>
    </dgm:pt>
    <dgm:pt modelId="{0741F378-8BB1-4631-BAEE-887BB187CA83}" type="pres">
      <dgm:prSet presAssocID="{1A00C881-7B99-46E2-A03D-88FFD03039A4}" presName="node" presStyleLbl="node1" presStyleIdx="1" presStyleCnt="3">
        <dgm:presLayoutVars>
          <dgm:bulletEnabled val="1"/>
        </dgm:presLayoutVars>
      </dgm:prSet>
      <dgm:spPr/>
    </dgm:pt>
    <dgm:pt modelId="{A90CD0A1-CE16-462D-9151-6E18A80CF080}" type="pres">
      <dgm:prSet presAssocID="{D59BFEFE-9FDD-4BA2-9B97-B29F1DF38C96}" presName="sibTrans" presStyleLbl="sibTrans2D1" presStyleIdx="1" presStyleCnt="2"/>
      <dgm:spPr/>
    </dgm:pt>
    <dgm:pt modelId="{E8587B53-C8F5-4EBB-8E4C-0A88A290EADB}" type="pres">
      <dgm:prSet presAssocID="{D59BFEFE-9FDD-4BA2-9B97-B29F1DF38C96}" presName="connectorText" presStyleLbl="sibTrans2D1" presStyleIdx="1" presStyleCnt="2"/>
      <dgm:spPr/>
    </dgm:pt>
    <dgm:pt modelId="{5E2F46F5-1F0C-4271-A995-353C15C10C16}" type="pres">
      <dgm:prSet presAssocID="{FCFDDA6A-9DDE-4B58-A370-7F5D5B5543E2}" presName="node" presStyleLbl="node1" presStyleIdx="2" presStyleCnt="3">
        <dgm:presLayoutVars>
          <dgm:bulletEnabled val="1"/>
        </dgm:presLayoutVars>
      </dgm:prSet>
      <dgm:spPr/>
    </dgm:pt>
  </dgm:ptLst>
  <dgm:cxnLst>
    <dgm:cxn modelId="{B9204F18-5E63-47FF-B470-74ACF9F965FF}" type="presOf" srcId="{6A1BFFC9-80D0-455C-947E-36DF18C66B6B}" destId="{D980F297-EDD1-4902-9320-17D1671266E9}" srcOrd="0" destOrd="0" presId="urn:microsoft.com/office/officeart/2005/8/layout/process1"/>
    <dgm:cxn modelId="{B5D9CB1B-56DC-4D11-A673-9D36A80785EA}" type="presOf" srcId="{3B692323-8AE4-4C1E-8BD0-F79035378568}" destId="{A3015F6E-6812-41FF-BB5B-B22AF9D322D6}" srcOrd="0" destOrd="0" presId="urn:microsoft.com/office/officeart/2005/8/layout/process1"/>
    <dgm:cxn modelId="{6E441560-3912-4496-BD71-5AC26E57D486}" srcId="{B1D07CEB-3CE5-4758-AB54-9ECCD8351DCB}" destId="{FCFDDA6A-9DDE-4B58-A370-7F5D5B5543E2}" srcOrd="2" destOrd="0" parTransId="{640F6554-D7F5-4E21-BC4F-C5D6ABDF248B}" sibTransId="{D8DB7FCD-7AB0-4F5B-9EF2-94F0F86CBBA7}"/>
    <dgm:cxn modelId="{71AED86B-CDF1-4F58-BC0B-4EB5ACC1E5AF}" type="presOf" srcId="{3B692323-8AE4-4C1E-8BD0-F79035378568}" destId="{0758268F-59F8-4A6F-9BC0-494550CC9B18}" srcOrd="1" destOrd="0" presId="urn:microsoft.com/office/officeart/2005/8/layout/process1"/>
    <dgm:cxn modelId="{549BAB57-0652-4AC3-B2BB-1035641CA9FF}" type="presOf" srcId="{D59BFEFE-9FDD-4BA2-9B97-B29F1DF38C96}" destId="{A90CD0A1-CE16-462D-9151-6E18A80CF080}" srcOrd="0" destOrd="0" presId="urn:microsoft.com/office/officeart/2005/8/layout/process1"/>
    <dgm:cxn modelId="{D30CDA94-80EE-478A-9716-5508EF1FD587}" type="presOf" srcId="{B1D07CEB-3CE5-4758-AB54-9ECCD8351DCB}" destId="{EC850681-0487-47BA-B83A-C4F1F9FB4028}" srcOrd="0" destOrd="0" presId="urn:microsoft.com/office/officeart/2005/8/layout/process1"/>
    <dgm:cxn modelId="{43B371B9-76B2-47F5-9DF7-8C762F57A5AE}" type="presOf" srcId="{FCFDDA6A-9DDE-4B58-A370-7F5D5B5543E2}" destId="{5E2F46F5-1F0C-4271-A995-353C15C10C16}" srcOrd="0" destOrd="0" presId="urn:microsoft.com/office/officeart/2005/8/layout/process1"/>
    <dgm:cxn modelId="{F081B0C8-4FDC-4CDE-80F3-1EC7A7FF8E42}" type="presOf" srcId="{1A00C881-7B99-46E2-A03D-88FFD03039A4}" destId="{0741F378-8BB1-4631-BAEE-887BB187CA83}" srcOrd="0" destOrd="0" presId="urn:microsoft.com/office/officeart/2005/8/layout/process1"/>
    <dgm:cxn modelId="{D60A55EC-B5D2-468A-8CDE-32633EE81A8A}" srcId="{B1D07CEB-3CE5-4758-AB54-9ECCD8351DCB}" destId="{1A00C881-7B99-46E2-A03D-88FFD03039A4}" srcOrd="1" destOrd="0" parTransId="{0B6BF19B-81D7-4277-90F1-04486BB0EEB9}" sibTransId="{D59BFEFE-9FDD-4BA2-9B97-B29F1DF38C96}"/>
    <dgm:cxn modelId="{0EF2BFF4-60F3-4138-8221-69D9708C75B2}" srcId="{B1D07CEB-3CE5-4758-AB54-9ECCD8351DCB}" destId="{6A1BFFC9-80D0-455C-947E-36DF18C66B6B}" srcOrd="0" destOrd="0" parTransId="{E61206D1-28AB-4487-97EF-89A53BDCB060}" sibTransId="{3B692323-8AE4-4C1E-8BD0-F79035378568}"/>
    <dgm:cxn modelId="{809AB8FB-4901-4990-94C6-0CB38EC18FB7}" type="presOf" srcId="{D59BFEFE-9FDD-4BA2-9B97-B29F1DF38C96}" destId="{E8587B53-C8F5-4EBB-8E4C-0A88A290EADB}" srcOrd="1" destOrd="0" presId="urn:microsoft.com/office/officeart/2005/8/layout/process1"/>
    <dgm:cxn modelId="{87E70554-B00C-4522-9DE4-5E711DD439CA}" type="presParOf" srcId="{EC850681-0487-47BA-B83A-C4F1F9FB4028}" destId="{D980F297-EDD1-4902-9320-17D1671266E9}" srcOrd="0" destOrd="0" presId="urn:microsoft.com/office/officeart/2005/8/layout/process1"/>
    <dgm:cxn modelId="{9E71BD07-E3E1-4E95-9ADE-2742256EAF0E}" type="presParOf" srcId="{EC850681-0487-47BA-B83A-C4F1F9FB4028}" destId="{A3015F6E-6812-41FF-BB5B-B22AF9D322D6}" srcOrd="1" destOrd="0" presId="urn:microsoft.com/office/officeart/2005/8/layout/process1"/>
    <dgm:cxn modelId="{E21CE7FF-F88B-4B10-BFA3-A9E28E15F60F}" type="presParOf" srcId="{A3015F6E-6812-41FF-BB5B-B22AF9D322D6}" destId="{0758268F-59F8-4A6F-9BC0-494550CC9B18}" srcOrd="0" destOrd="0" presId="urn:microsoft.com/office/officeart/2005/8/layout/process1"/>
    <dgm:cxn modelId="{A1D115B0-7657-4C11-97DD-1F81D89CB9DC}" type="presParOf" srcId="{EC850681-0487-47BA-B83A-C4F1F9FB4028}" destId="{0741F378-8BB1-4631-BAEE-887BB187CA83}" srcOrd="2" destOrd="0" presId="urn:microsoft.com/office/officeart/2005/8/layout/process1"/>
    <dgm:cxn modelId="{924966F1-4AAC-40A0-81FE-874F445B6C91}" type="presParOf" srcId="{EC850681-0487-47BA-B83A-C4F1F9FB4028}" destId="{A90CD0A1-CE16-462D-9151-6E18A80CF080}" srcOrd="3" destOrd="0" presId="urn:microsoft.com/office/officeart/2005/8/layout/process1"/>
    <dgm:cxn modelId="{05B261EC-EB67-450F-9167-CD942791F3F2}" type="presParOf" srcId="{A90CD0A1-CE16-462D-9151-6E18A80CF080}" destId="{E8587B53-C8F5-4EBB-8E4C-0A88A290EADB}" srcOrd="0" destOrd="0" presId="urn:microsoft.com/office/officeart/2005/8/layout/process1"/>
    <dgm:cxn modelId="{23F99713-F3DD-4736-B184-F7DC2319FB62}" type="presParOf" srcId="{EC850681-0487-47BA-B83A-C4F1F9FB4028}" destId="{5E2F46F5-1F0C-4271-A995-353C15C10C1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B815C6-B5AB-4049-8724-E1865E47C58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01D87C6-BBF4-4A84-8AE1-644C4286F29D}">
      <dgm:prSet custT="1"/>
      <dgm:spPr/>
      <dgm:t>
        <a:bodyPr/>
        <a:lstStyle/>
        <a:p>
          <a:pPr>
            <a:lnSpc>
              <a:spcPct val="100000"/>
            </a:lnSpc>
          </a:pPr>
          <a:r>
            <a:rPr lang="en-US" sz="5400" dirty="0"/>
            <a:t>Price Calculation</a:t>
          </a:r>
        </a:p>
      </dgm:t>
    </dgm:pt>
    <dgm:pt modelId="{236952AB-3DA0-47F9-9A2B-D268BA92F94D}" type="parTrans" cxnId="{98E03E74-ED65-4DC3-9DCC-99B9725B60AD}">
      <dgm:prSet/>
      <dgm:spPr/>
      <dgm:t>
        <a:bodyPr/>
        <a:lstStyle/>
        <a:p>
          <a:endParaRPr lang="en-US"/>
        </a:p>
      </dgm:t>
    </dgm:pt>
    <dgm:pt modelId="{896967AE-E3AE-42BB-A51B-08783291143C}" type="sibTrans" cxnId="{98E03E74-ED65-4DC3-9DCC-99B9725B60AD}">
      <dgm:prSet/>
      <dgm:spPr/>
      <dgm:t>
        <a:bodyPr/>
        <a:lstStyle/>
        <a:p>
          <a:pPr>
            <a:lnSpc>
              <a:spcPct val="100000"/>
            </a:lnSpc>
          </a:pPr>
          <a:endParaRPr lang="en-US"/>
        </a:p>
      </dgm:t>
    </dgm:pt>
    <dgm:pt modelId="{3D4DADFC-4D03-4697-91B4-3FEE85C425A7}">
      <dgm:prSet custT="1"/>
      <dgm:spPr/>
      <dgm:t>
        <a:bodyPr/>
        <a:lstStyle/>
        <a:p>
          <a:pPr>
            <a:lnSpc>
              <a:spcPct val="100000"/>
            </a:lnSpc>
          </a:pPr>
          <a:r>
            <a:rPr lang="en-US" sz="1800" dirty="0"/>
            <a:t>Uber sets the price of a ride as per </a:t>
          </a:r>
          <a:r>
            <a:rPr lang="en-US" sz="1800" dirty="0" err="1"/>
            <a:t>kilometre</a:t>
          </a:r>
          <a:r>
            <a:rPr lang="en-US" sz="1800" dirty="0"/>
            <a:t> charges and the time spent.</a:t>
          </a:r>
        </a:p>
      </dgm:t>
    </dgm:pt>
    <dgm:pt modelId="{2CF90AC9-C910-4638-ACED-B5F3C765E7A5}" type="parTrans" cxnId="{83E3FB6C-F3C8-464C-8662-2343E9669971}">
      <dgm:prSet/>
      <dgm:spPr/>
      <dgm:t>
        <a:bodyPr/>
        <a:lstStyle/>
        <a:p>
          <a:endParaRPr lang="en-US"/>
        </a:p>
      </dgm:t>
    </dgm:pt>
    <dgm:pt modelId="{5A2892C2-352C-4471-84B4-07044858E27D}" type="sibTrans" cxnId="{83E3FB6C-F3C8-464C-8662-2343E9669971}">
      <dgm:prSet/>
      <dgm:spPr/>
      <dgm:t>
        <a:bodyPr/>
        <a:lstStyle/>
        <a:p>
          <a:pPr>
            <a:lnSpc>
              <a:spcPct val="100000"/>
            </a:lnSpc>
          </a:pPr>
          <a:endParaRPr lang="en-US"/>
        </a:p>
      </dgm:t>
    </dgm:pt>
    <dgm:pt modelId="{EA58C7A2-A504-49B7-AD26-E56EE44208FD}">
      <dgm:prSet custT="1"/>
      <dgm:spPr/>
      <dgm:t>
        <a:bodyPr/>
        <a:lstStyle/>
        <a:p>
          <a:pPr>
            <a:lnSpc>
              <a:spcPct val="100000"/>
            </a:lnSpc>
          </a:pPr>
          <a:r>
            <a:rPr lang="en-US" sz="4800" dirty="0"/>
            <a:t>Dynamic Pricing</a:t>
          </a:r>
        </a:p>
      </dgm:t>
    </dgm:pt>
    <dgm:pt modelId="{FB27DC35-89C8-407F-911E-D849BDF00189}" type="parTrans" cxnId="{6C6FFD6F-29D4-406F-825E-04283735DAC7}">
      <dgm:prSet/>
      <dgm:spPr/>
      <dgm:t>
        <a:bodyPr/>
        <a:lstStyle/>
        <a:p>
          <a:endParaRPr lang="en-US"/>
        </a:p>
      </dgm:t>
    </dgm:pt>
    <dgm:pt modelId="{C31DD5C6-FD93-47E3-8C37-0E7B5133A5F6}" type="sibTrans" cxnId="{6C6FFD6F-29D4-406F-825E-04283735DAC7}">
      <dgm:prSet/>
      <dgm:spPr/>
      <dgm:t>
        <a:bodyPr/>
        <a:lstStyle/>
        <a:p>
          <a:pPr>
            <a:lnSpc>
              <a:spcPct val="100000"/>
            </a:lnSpc>
          </a:pPr>
          <a:endParaRPr lang="en-US"/>
        </a:p>
      </dgm:t>
    </dgm:pt>
    <dgm:pt modelId="{D20609D2-F4AF-43FB-AA9C-C3776904C617}">
      <dgm:prSet custT="1"/>
      <dgm:spPr/>
      <dgm:t>
        <a:bodyPr/>
        <a:lstStyle/>
        <a:p>
          <a:pPr>
            <a:lnSpc>
              <a:spcPct val="100000"/>
            </a:lnSpc>
          </a:pPr>
          <a:r>
            <a:rPr lang="en-US" sz="1800" dirty="0"/>
            <a:t>On bad weather days, hours of traffic congestion and on public holidays, when the demand for cab rides is higher than their availability, Uber clients have to deal with price surges. The company is totally transparent about this dynamic pricing strategy and informs the riders beforehand if there’s an increase in the price of the cab.</a:t>
          </a:r>
        </a:p>
      </dgm:t>
    </dgm:pt>
    <dgm:pt modelId="{13C0A8D8-F5F6-4BD7-A2AD-1CE94252ECC2}" type="parTrans" cxnId="{FC108F66-74D2-44C6-B824-3C925538F0A1}">
      <dgm:prSet/>
      <dgm:spPr/>
      <dgm:t>
        <a:bodyPr/>
        <a:lstStyle/>
        <a:p>
          <a:endParaRPr lang="en-US"/>
        </a:p>
      </dgm:t>
    </dgm:pt>
    <dgm:pt modelId="{71EDF79E-E636-4232-A740-8A7D4EB3D85C}" type="sibTrans" cxnId="{FC108F66-74D2-44C6-B824-3C925538F0A1}">
      <dgm:prSet/>
      <dgm:spPr/>
      <dgm:t>
        <a:bodyPr/>
        <a:lstStyle/>
        <a:p>
          <a:endParaRPr lang="en-US"/>
        </a:p>
      </dgm:t>
    </dgm:pt>
    <dgm:pt modelId="{83DEF70F-8B37-4D45-BE1D-6704E3A59C01}" type="pres">
      <dgm:prSet presAssocID="{48B815C6-B5AB-4049-8724-E1865E47C581}" presName="root" presStyleCnt="0">
        <dgm:presLayoutVars>
          <dgm:dir/>
          <dgm:resizeHandles val="exact"/>
        </dgm:presLayoutVars>
      </dgm:prSet>
      <dgm:spPr/>
    </dgm:pt>
    <dgm:pt modelId="{36BA1DEB-1BC0-4E15-8B51-2E58EFCE6D10}" type="pres">
      <dgm:prSet presAssocID="{48B815C6-B5AB-4049-8724-E1865E47C581}" presName="container" presStyleCnt="0">
        <dgm:presLayoutVars>
          <dgm:dir/>
          <dgm:resizeHandles val="exact"/>
        </dgm:presLayoutVars>
      </dgm:prSet>
      <dgm:spPr/>
    </dgm:pt>
    <dgm:pt modelId="{A1B1C52B-CBFB-420D-ADC3-1F73D406F8F3}" type="pres">
      <dgm:prSet presAssocID="{601D87C6-BBF4-4A84-8AE1-644C4286F29D}" presName="compNode" presStyleCnt="0"/>
      <dgm:spPr/>
    </dgm:pt>
    <dgm:pt modelId="{41232421-9015-4C40-9585-051B20C13A78}" type="pres">
      <dgm:prSet presAssocID="{601D87C6-BBF4-4A84-8AE1-644C4286F29D}" presName="iconBgRect" presStyleLbl="bgShp" presStyleIdx="0" presStyleCnt="4"/>
      <dgm:spPr/>
    </dgm:pt>
    <dgm:pt modelId="{6CF58345-F49D-4AF6-99B7-3287E68F3339}" type="pres">
      <dgm:prSet presAssocID="{601D87C6-BBF4-4A84-8AE1-644C4286F2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B15C8320-6804-4843-9380-E234479F1E81}" type="pres">
      <dgm:prSet presAssocID="{601D87C6-BBF4-4A84-8AE1-644C4286F29D}" presName="spaceRect" presStyleCnt="0"/>
      <dgm:spPr/>
    </dgm:pt>
    <dgm:pt modelId="{41C26EE3-010F-4B32-8F0B-7948FE7581B1}" type="pres">
      <dgm:prSet presAssocID="{601D87C6-BBF4-4A84-8AE1-644C4286F29D}" presName="textRect" presStyleLbl="revTx" presStyleIdx="0" presStyleCnt="4">
        <dgm:presLayoutVars>
          <dgm:chMax val="1"/>
          <dgm:chPref val="1"/>
        </dgm:presLayoutVars>
      </dgm:prSet>
      <dgm:spPr/>
    </dgm:pt>
    <dgm:pt modelId="{89F6CA64-DB53-451D-A651-9740B8A532C4}" type="pres">
      <dgm:prSet presAssocID="{896967AE-E3AE-42BB-A51B-08783291143C}" presName="sibTrans" presStyleLbl="sibTrans2D1" presStyleIdx="0" presStyleCnt="0"/>
      <dgm:spPr/>
    </dgm:pt>
    <dgm:pt modelId="{02200F18-E79F-4542-B506-8733C681C30E}" type="pres">
      <dgm:prSet presAssocID="{3D4DADFC-4D03-4697-91B4-3FEE85C425A7}" presName="compNode" presStyleCnt="0"/>
      <dgm:spPr/>
    </dgm:pt>
    <dgm:pt modelId="{47244C17-AA97-4FB1-8A07-86A52A5ED434}" type="pres">
      <dgm:prSet presAssocID="{3D4DADFC-4D03-4697-91B4-3FEE85C425A7}" presName="iconBgRect" presStyleLbl="bgShp" presStyleIdx="1" presStyleCnt="4"/>
      <dgm:spPr/>
    </dgm:pt>
    <dgm:pt modelId="{1A56D56D-9EE5-40BB-BC6D-1D84E79E5933}" type="pres">
      <dgm:prSet presAssocID="{3D4DADFC-4D03-4697-91B4-3FEE85C425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F964571F-19D4-4B15-AAD3-32EA35C74659}" type="pres">
      <dgm:prSet presAssocID="{3D4DADFC-4D03-4697-91B4-3FEE85C425A7}" presName="spaceRect" presStyleCnt="0"/>
      <dgm:spPr/>
    </dgm:pt>
    <dgm:pt modelId="{7FC68C47-AB4A-4AAC-A34C-F4A64198CC43}" type="pres">
      <dgm:prSet presAssocID="{3D4DADFC-4D03-4697-91B4-3FEE85C425A7}" presName="textRect" presStyleLbl="revTx" presStyleIdx="1" presStyleCnt="4">
        <dgm:presLayoutVars>
          <dgm:chMax val="1"/>
          <dgm:chPref val="1"/>
        </dgm:presLayoutVars>
      </dgm:prSet>
      <dgm:spPr/>
    </dgm:pt>
    <dgm:pt modelId="{31EBD0DE-4E4E-4FDB-9592-F1E8D5C9B754}" type="pres">
      <dgm:prSet presAssocID="{5A2892C2-352C-4471-84B4-07044858E27D}" presName="sibTrans" presStyleLbl="sibTrans2D1" presStyleIdx="0" presStyleCnt="0"/>
      <dgm:spPr/>
    </dgm:pt>
    <dgm:pt modelId="{C80EE4BA-C8CA-4DB9-A91D-33ABBFA1AD63}" type="pres">
      <dgm:prSet presAssocID="{EA58C7A2-A504-49B7-AD26-E56EE44208FD}" presName="compNode" presStyleCnt="0"/>
      <dgm:spPr/>
    </dgm:pt>
    <dgm:pt modelId="{4266122F-E980-4AF3-8EBF-C25E270103F8}" type="pres">
      <dgm:prSet presAssocID="{EA58C7A2-A504-49B7-AD26-E56EE44208FD}" presName="iconBgRect" presStyleLbl="bgShp" presStyleIdx="2" presStyleCnt="4"/>
      <dgm:spPr/>
    </dgm:pt>
    <dgm:pt modelId="{EAC17661-4F7A-4E2B-9ADD-8CFEB601F927}" type="pres">
      <dgm:prSet presAssocID="{EA58C7A2-A504-49B7-AD26-E56EE44208F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g"/>
        </a:ext>
      </dgm:extLst>
    </dgm:pt>
    <dgm:pt modelId="{4D3AFF05-B44B-4120-809F-676B0A927E14}" type="pres">
      <dgm:prSet presAssocID="{EA58C7A2-A504-49B7-AD26-E56EE44208FD}" presName="spaceRect" presStyleCnt="0"/>
      <dgm:spPr/>
    </dgm:pt>
    <dgm:pt modelId="{066A94F6-DF56-43B6-A0C0-DDCA7F3E293D}" type="pres">
      <dgm:prSet presAssocID="{EA58C7A2-A504-49B7-AD26-E56EE44208FD}" presName="textRect" presStyleLbl="revTx" presStyleIdx="2" presStyleCnt="4">
        <dgm:presLayoutVars>
          <dgm:chMax val="1"/>
          <dgm:chPref val="1"/>
        </dgm:presLayoutVars>
      </dgm:prSet>
      <dgm:spPr/>
    </dgm:pt>
    <dgm:pt modelId="{A08EA499-51D9-4B45-9E47-995E9C0872B5}" type="pres">
      <dgm:prSet presAssocID="{C31DD5C6-FD93-47E3-8C37-0E7B5133A5F6}" presName="sibTrans" presStyleLbl="sibTrans2D1" presStyleIdx="0" presStyleCnt="0"/>
      <dgm:spPr/>
    </dgm:pt>
    <dgm:pt modelId="{ABD27EBF-6A2F-4F55-B426-F281A23DA1BD}" type="pres">
      <dgm:prSet presAssocID="{D20609D2-F4AF-43FB-AA9C-C3776904C617}" presName="compNode" presStyleCnt="0"/>
      <dgm:spPr/>
    </dgm:pt>
    <dgm:pt modelId="{0DC77EFE-8F83-404D-8E1A-3B6B56FA9B92}" type="pres">
      <dgm:prSet presAssocID="{D20609D2-F4AF-43FB-AA9C-C3776904C617}" presName="iconBgRect" presStyleLbl="bgShp" presStyleIdx="3" presStyleCnt="4"/>
      <dgm:spPr/>
    </dgm:pt>
    <dgm:pt modelId="{383D8BA8-8B81-4B8E-805D-C5EAAA4BD4CB}" type="pres">
      <dgm:prSet presAssocID="{D20609D2-F4AF-43FB-AA9C-C3776904C6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pee"/>
        </a:ext>
      </dgm:extLst>
    </dgm:pt>
    <dgm:pt modelId="{32E25D02-43B1-439D-AC9F-F937B5246A6A}" type="pres">
      <dgm:prSet presAssocID="{D20609D2-F4AF-43FB-AA9C-C3776904C617}" presName="spaceRect" presStyleCnt="0"/>
      <dgm:spPr/>
    </dgm:pt>
    <dgm:pt modelId="{400C47C6-CEA8-49E4-A827-84EDA5BF450A}" type="pres">
      <dgm:prSet presAssocID="{D20609D2-F4AF-43FB-AA9C-C3776904C617}" presName="textRect" presStyleLbl="revTx" presStyleIdx="3" presStyleCnt="4">
        <dgm:presLayoutVars>
          <dgm:chMax val="1"/>
          <dgm:chPref val="1"/>
        </dgm:presLayoutVars>
      </dgm:prSet>
      <dgm:spPr/>
    </dgm:pt>
  </dgm:ptLst>
  <dgm:cxnLst>
    <dgm:cxn modelId="{951D6510-74A4-4558-92A2-6EFD11DB7CA9}" type="presOf" srcId="{EA58C7A2-A504-49B7-AD26-E56EE44208FD}" destId="{066A94F6-DF56-43B6-A0C0-DDCA7F3E293D}" srcOrd="0" destOrd="0" presId="urn:microsoft.com/office/officeart/2018/2/layout/IconCircleList"/>
    <dgm:cxn modelId="{60365744-06AE-45EF-B42C-88D53795BA01}" type="presOf" srcId="{48B815C6-B5AB-4049-8724-E1865E47C581}" destId="{83DEF70F-8B37-4D45-BE1D-6704E3A59C01}" srcOrd="0" destOrd="0" presId="urn:microsoft.com/office/officeart/2018/2/layout/IconCircleList"/>
    <dgm:cxn modelId="{4269A565-8B88-460F-A9DE-98F145FCEF09}" type="presOf" srcId="{896967AE-E3AE-42BB-A51B-08783291143C}" destId="{89F6CA64-DB53-451D-A651-9740B8A532C4}" srcOrd="0" destOrd="0" presId="urn:microsoft.com/office/officeart/2018/2/layout/IconCircleList"/>
    <dgm:cxn modelId="{FC108F66-74D2-44C6-B824-3C925538F0A1}" srcId="{48B815C6-B5AB-4049-8724-E1865E47C581}" destId="{D20609D2-F4AF-43FB-AA9C-C3776904C617}" srcOrd="3" destOrd="0" parTransId="{13C0A8D8-F5F6-4BD7-A2AD-1CE94252ECC2}" sibTransId="{71EDF79E-E636-4232-A740-8A7D4EB3D85C}"/>
    <dgm:cxn modelId="{83E3FB6C-F3C8-464C-8662-2343E9669971}" srcId="{48B815C6-B5AB-4049-8724-E1865E47C581}" destId="{3D4DADFC-4D03-4697-91B4-3FEE85C425A7}" srcOrd="1" destOrd="0" parTransId="{2CF90AC9-C910-4638-ACED-B5F3C765E7A5}" sibTransId="{5A2892C2-352C-4471-84B4-07044858E27D}"/>
    <dgm:cxn modelId="{6C6FFD6F-29D4-406F-825E-04283735DAC7}" srcId="{48B815C6-B5AB-4049-8724-E1865E47C581}" destId="{EA58C7A2-A504-49B7-AD26-E56EE44208FD}" srcOrd="2" destOrd="0" parTransId="{FB27DC35-89C8-407F-911E-D849BDF00189}" sibTransId="{C31DD5C6-FD93-47E3-8C37-0E7B5133A5F6}"/>
    <dgm:cxn modelId="{26D1BB53-4E19-4E3A-906D-F826AFA48A1D}" type="presOf" srcId="{601D87C6-BBF4-4A84-8AE1-644C4286F29D}" destId="{41C26EE3-010F-4B32-8F0B-7948FE7581B1}" srcOrd="0" destOrd="0" presId="urn:microsoft.com/office/officeart/2018/2/layout/IconCircleList"/>
    <dgm:cxn modelId="{98E03E74-ED65-4DC3-9DCC-99B9725B60AD}" srcId="{48B815C6-B5AB-4049-8724-E1865E47C581}" destId="{601D87C6-BBF4-4A84-8AE1-644C4286F29D}" srcOrd="0" destOrd="0" parTransId="{236952AB-3DA0-47F9-9A2B-D268BA92F94D}" sibTransId="{896967AE-E3AE-42BB-A51B-08783291143C}"/>
    <dgm:cxn modelId="{30082B56-5FF6-4570-8962-412E30EEAC7B}" type="presOf" srcId="{3D4DADFC-4D03-4697-91B4-3FEE85C425A7}" destId="{7FC68C47-AB4A-4AAC-A34C-F4A64198CC43}" srcOrd="0" destOrd="0" presId="urn:microsoft.com/office/officeart/2018/2/layout/IconCircleList"/>
    <dgm:cxn modelId="{FFA92EA6-DB7B-457B-9C48-4CC6E85263B2}" type="presOf" srcId="{D20609D2-F4AF-43FB-AA9C-C3776904C617}" destId="{400C47C6-CEA8-49E4-A827-84EDA5BF450A}" srcOrd="0" destOrd="0" presId="urn:microsoft.com/office/officeart/2018/2/layout/IconCircleList"/>
    <dgm:cxn modelId="{0C2EEFBD-8007-454C-B1CB-2A8E4A124B3E}" type="presOf" srcId="{5A2892C2-352C-4471-84B4-07044858E27D}" destId="{31EBD0DE-4E4E-4FDB-9592-F1E8D5C9B754}" srcOrd="0" destOrd="0" presId="urn:microsoft.com/office/officeart/2018/2/layout/IconCircleList"/>
    <dgm:cxn modelId="{F445B3E7-AA99-4752-9819-EEE5D030F46D}" type="presOf" srcId="{C31DD5C6-FD93-47E3-8C37-0E7B5133A5F6}" destId="{A08EA499-51D9-4B45-9E47-995E9C0872B5}" srcOrd="0" destOrd="0" presId="urn:microsoft.com/office/officeart/2018/2/layout/IconCircleList"/>
    <dgm:cxn modelId="{07C5222C-63BC-415D-BC9B-3DD1D80E1365}" type="presParOf" srcId="{83DEF70F-8B37-4D45-BE1D-6704E3A59C01}" destId="{36BA1DEB-1BC0-4E15-8B51-2E58EFCE6D10}" srcOrd="0" destOrd="0" presId="urn:microsoft.com/office/officeart/2018/2/layout/IconCircleList"/>
    <dgm:cxn modelId="{8464AF88-6F9D-4F4F-9F57-8C9B5F5DAB80}" type="presParOf" srcId="{36BA1DEB-1BC0-4E15-8B51-2E58EFCE6D10}" destId="{A1B1C52B-CBFB-420D-ADC3-1F73D406F8F3}" srcOrd="0" destOrd="0" presId="urn:microsoft.com/office/officeart/2018/2/layout/IconCircleList"/>
    <dgm:cxn modelId="{FBE03391-984F-406F-B823-C89B9F8B4CC2}" type="presParOf" srcId="{A1B1C52B-CBFB-420D-ADC3-1F73D406F8F3}" destId="{41232421-9015-4C40-9585-051B20C13A78}" srcOrd="0" destOrd="0" presId="urn:microsoft.com/office/officeart/2018/2/layout/IconCircleList"/>
    <dgm:cxn modelId="{B6B9AD82-607F-4291-ACA3-728B5679F681}" type="presParOf" srcId="{A1B1C52B-CBFB-420D-ADC3-1F73D406F8F3}" destId="{6CF58345-F49D-4AF6-99B7-3287E68F3339}" srcOrd="1" destOrd="0" presId="urn:microsoft.com/office/officeart/2018/2/layout/IconCircleList"/>
    <dgm:cxn modelId="{2F4C5831-B7A2-452A-80C0-B5BD3BD85BB8}" type="presParOf" srcId="{A1B1C52B-CBFB-420D-ADC3-1F73D406F8F3}" destId="{B15C8320-6804-4843-9380-E234479F1E81}" srcOrd="2" destOrd="0" presId="urn:microsoft.com/office/officeart/2018/2/layout/IconCircleList"/>
    <dgm:cxn modelId="{4EC96A33-5B68-4337-926F-EA393277E59A}" type="presParOf" srcId="{A1B1C52B-CBFB-420D-ADC3-1F73D406F8F3}" destId="{41C26EE3-010F-4B32-8F0B-7948FE7581B1}" srcOrd="3" destOrd="0" presId="urn:microsoft.com/office/officeart/2018/2/layout/IconCircleList"/>
    <dgm:cxn modelId="{63098CBF-F7E7-45D9-8293-FFCEF6EFEA5F}" type="presParOf" srcId="{36BA1DEB-1BC0-4E15-8B51-2E58EFCE6D10}" destId="{89F6CA64-DB53-451D-A651-9740B8A532C4}" srcOrd="1" destOrd="0" presId="urn:microsoft.com/office/officeart/2018/2/layout/IconCircleList"/>
    <dgm:cxn modelId="{C70003ED-C182-46FD-8A1E-384922A2D67A}" type="presParOf" srcId="{36BA1DEB-1BC0-4E15-8B51-2E58EFCE6D10}" destId="{02200F18-E79F-4542-B506-8733C681C30E}" srcOrd="2" destOrd="0" presId="urn:microsoft.com/office/officeart/2018/2/layout/IconCircleList"/>
    <dgm:cxn modelId="{4B3C6485-A4ED-408F-A894-E2F983C0C367}" type="presParOf" srcId="{02200F18-E79F-4542-B506-8733C681C30E}" destId="{47244C17-AA97-4FB1-8A07-86A52A5ED434}" srcOrd="0" destOrd="0" presId="urn:microsoft.com/office/officeart/2018/2/layout/IconCircleList"/>
    <dgm:cxn modelId="{B9737345-F7E8-4BF1-82A5-C9992A2C7ABC}" type="presParOf" srcId="{02200F18-E79F-4542-B506-8733C681C30E}" destId="{1A56D56D-9EE5-40BB-BC6D-1D84E79E5933}" srcOrd="1" destOrd="0" presId="urn:microsoft.com/office/officeart/2018/2/layout/IconCircleList"/>
    <dgm:cxn modelId="{D6226E80-BF2F-419E-9A44-1D56F95BCA80}" type="presParOf" srcId="{02200F18-E79F-4542-B506-8733C681C30E}" destId="{F964571F-19D4-4B15-AAD3-32EA35C74659}" srcOrd="2" destOrd="0" presId="urn:microsoft.com/office/officeart/2018/2/layout/IconCircleList"/>
    <dgm:cxn modelId="{9D4E78C1-C859-45B4-BAB5-6EF9EA13AD69}" type="presParOf" srcId="{02200F18-E79F-4542-B506-8733C681C30E}" destId="{7FC68C47-AB4A-4AAC-A34C-F4A64198CC43}" srcOrd="3" destOrd="0" presId="urn:microsoft.com/office/officeart/2018/2/layout/IconCircleList"/>
    <dgm:cxn modelId="{15181368-696C-4A69-8C7E-4B91B8307562}" type="presParOf" srcId="{36BA1DEB-1BC0-4E15-8B51-2E58EFCE6D10}" destId="{31EBD0DE-4E4E-4FDB-9592-F1E8D5C9B754}" srcOrd="3" destOrd="0" presId="urn:microsoft.com/office/officeart/2018/2/layout/IconCircleList"/>
    <dgm:cxn modelId="{3CE924D2-53AA-4B0A-B005-A8BEA0A4651C}" type="presParOf" srcId="{36BA1DEB-1BC0-4E15-8B51-2E58EFCE6D10}" destId="{C80EE4BA-C8CA-4DB9-A91D-33ABBFA1AD63}" srcOrd="4" destOrd="0" presId="urn:microsoft.com/office/officeart/2018/2/layout/IconCircleList"/>
    <dgm:cxn modelId="{47DDDE06-3201-44C3-9BB3-8925DEEBA396}" type="presParOf" srcId="{C80EE4BA-C8CA-4DB9-A91D-33ABBFA1AD63}" destId="{4266122F-E980-4AF3-8EBF-C25E270103F8}" srcOrd="0" destOrd="0" presId="urn:microsoft.com/office/officeart/2018/2/layout/IconCircleList"/>
    <dgm:cxn modelId="{CF70105D-31F1-4F33-9CC7-79BE4855CCC9}" type="presParOf" srcId="{C80EE4BA-C8CA-4DB9-A91D-33ABBFA1AD63}" destId="{EAC17661-4F7A-4E2B-9ADD-8CFEB601F927}" srcOrd="1" destOrd="0" presId="urn:microsoft.com/office/officeart/2018/2/layout/IconCircleList"/>
    <dgm:cxn modelId="{F2C96882-437A-40C6-AFB5-48096C5417EF}" type="presParOf" srcId="{C80EE4BA-C8CA-4DB9-A91D-33ABBFA1AD63}" destId="{4D3AFF05-B44B-4120-809F-676B0A927E14}" srcOrd="2" destOrd="0" presId="urn:microsoft.com/office/officeart/2018/2/layout/IconCircleList"/>
    <dgm:cxn modelId="{F3994F6A-B199-4642-8856-AC155DAE0B64}" type="presParOf" srcId="{C80EE4BA-C8CA-4DB9-A91D-33ABBFA1AD63}" destId="{066A94F6-DF56-43B6-A0C0-DDCA7F3E293D}" srcOrd="3" destOrd="0" presId="urn:microsoft.com/office/officeart/2018/2/layout/IconCircleList"/>
    <dgm:cxn modelId="{DCDC7178-D0C3-4467-8713-188962CE1362}" type="presParOf" srcId="{36BA1DEB-1BC0-4E15-8B51-2E58EFCE6D10}" destId="{A08EA499-51D9-4B45-9E47-995E9C0872B5}" srcOrd="5" destOrd="0" presId="urn:microsoft.com/office/officeart/2018/2/layout/IconCircleList"/>
    <dgm:cxn modelId="{B8C7A12E-FED3-406E-A004-AD75BBAF8EAE}" type="presParOf" srcId="{36BA1DEB-1BC0-4E15-8B51-2E58EFCE6D10}" destId="{ABD27EBF-6A2F-4F55-B426-F281A23DA1BD}" srcOrd="6" destOrd="0" presId="urn:microsoft.com/office/officeart/2018/2/layout/IconCircleList"/>
    <dgm:cxn modelId="{F98FAFA6-9D5E-4229-86EC-CACC9E1D8383}" type="presParOf" srcId="{ABD27EBF-6A2F-4F55-B426-F281A23DA1BD}" destId="{0DC77EFE-8F83-404D-8E1A-3B6B56FA9B92}" srcOrd="0" destOrd="0" presId="urn:microsoft.com/office/officeart/2018/2/layout/IconCircleList"/>
    <dgm:cxn modelId="{E27448AC-9FCB-4254-A4F6-4A5C34C2F86B}" type="presParOf" srcId="{ABD27EBF-6A2F-4F55-B426-F281A23DA1BD}" destId="{383D8BA8-8B81-4B8E-805D-C5EAAA4BD4CB}" srcOrd="1" destOrd="0" presId="urn:microsoft.com/office/officeart/2018/2/layout/IconCircleList"/>
    <dgm:cxn modelId="{224AB2AF-FC56-4D80-820D-EE3CA6FE5FEF}" type="presParOf" srcId="{ABD27EBF-6A2F-4F55-B426-F281A23DA1BD}" destId="{32E25D02-43B1-439D-AC9F-F937B5246A6A}" srcOrd="2" destOrd="0" presId="urn:microsoft.com/office/officeart/2018/2/layout/IconCircleList"/>
    <dgm:cxn modelId="{E8424196-DCBB-45EB-A5C7-EA4D14967E1F}" type="presParOf" srcId="{ABD27EBF-6A2F-4F55-B426-F281A23DA1BD}" destId="{400C47C6-CEA8-49E4-A827-84EDA5BF450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B8F661-2703-4E81-B436-D51F1DB3E8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DF0D35-9C4D-48CD-BE1B-44C6E98DC863}">
      <dgm:prSet/>
      <dgm:spPr/>
      <dgm:t>
        <a:bodyPr/>
        <a:lstStyle/>
        <a:p>
          <a:r>
            <a:rPr lang="en-US"/>
            <a:t>The Business Model of Uber is also profiting on several other levels. For instance, people hardly compare between transportation applications on their smartphone before going for a ride. Hence, a single mobile application is accumulating several customers worldwide.</a:t>
          </a:r>
        </a:p>
      </dgm:t>
    </dgm:pt>
    <dgm:pt modelId="{89625254-4A6C-481E-AB16-52DDD23087D0}" type="parTrans" cxnId="{08D73DA6-D76F-4049-91BD-1D623D1DBF32}">
      <dgm:prSet/>
      <dgm:spPr/>
      <dgm:t>
        <a:bodyPr/>
        <a:lstStyle/>
        <a:p>
          <a:endParaRPr lang="en-US"/>
        </a:p>
      </dgm:t>
    </dgm:pt>
    <dgm:pt modelId="{9E55A9D6-5E2E-4A4F-9112-F79266B81178}" type="sibTrans" cxnId="{08D73DA6-D76F-4049-91BD-1D623D1DBF32}">
      <dgm:prSet/>
      <dgm:spPr/>
      <dgm:t>
        <a:bodyPr/>
        <a:lstStyle/>
        <a:p>
          <a:endParaRPr lang="en-US"/>
        </a:p>
      </dgm:t>
    </dgm:pt>
    <dgm:pt modelId="{93435C9F-573D-49C6-A520-4AA61527A48D}">
      <dgm:prSet/>
      <dgm:spPr/>
      <dgm:t>
        <a:bodyPr/>
        <a:lstStyle/>
        <a:p>
          <a:r>
            <a:rPr lang="en-US"/>
            <a:t>Besides, the strong distribution network and the greater number of cars on the road provide better service to customers. The fares have an advantage too – and are pocket friendly. Also, an Uber ride costs lesser than one in your personal car, with your personal driver.</a:t>
          </a:r>
        </a:p>
      </dgm:t>
    </dgm:pt>
    <dgm:pt modelId="{19796B43-ACDB-4682-9EFE-B0D9BE0D430E}" type="parTrans" cxnId="{4B763339-B14C-49CD-A424-271A8EA1BBF5}">
      <dgm:prSet/>
      <dgm:spPr/>
      <dgm:t>
        <a:bodyPr/>
        <a:lstStyle/>
        <a:p>
          <a:endParaRPr lang="en-US"/>
        </a:p>
      </dgm:t>
    </dgm:pt>
    <dgm:pt modelId="{BA9B314C-5036-4E80-A3E3-6FD5E2A631BB}" type="sibTrans" cxnId="{4B763339-B14C-49CD-A424-271A8EA1BBF5}">
      <dgm:prSet/>
      <dgm:spPr/>
      <dgm:t>
        <a:bodyPr/>
        <a:lstStyle/>
        <a:p>
          <a:endParaRPr lang="en-US"/>
        </a:p>
      </dgm:t>
    </dgm:pt>
    <dgm:pt modelId="{2D46E6B9-CE82-4E81-BC9A-9A8FBE69B398}">
      <dgm:prSet/>
      <dgm:spPr/>
      <dgm:t>
        <a:bodyPr/>
        <a:lstStyle/>
        <a:p>
          <a:r>
            <a:rPr lang="en-US" dirty="0"/>
            <a:t>It is a blooming opportunity for vehicle owners who find the offer quite lucrative. With more and more people averting to ride-sharing companies for daily trips, it can actually be called an </a:t>
          </a:r>
          <a:r>
            <a:rPr lang="en-US" b="1" i="1" dirty="0">
              <a:solidFill>
                <a:srgbClr val="FF0000"/>
              </a:solidFill>
            </a:rPr>
            <a:t>uber profit for drivers!</a:t>
          </a:r>
          <a:endParaRPr lang="en-US" dirty="0"/>
        </a:p>
      </dgm:t>
    </dgm:pt>
    <dgm:pt modelId="{CAE3E51C-6C06-41F9-B6DE-300390FCDE61}" type="parTrans" cxnId="{308F411F-4BC1-4AEF-821A-613CD582F244}">
      <dgm:prSet/>
      <dgm:spPr/>
      <dgm:t>
        <a:bodyPr/>
        <a:lstStyle/>
        <a:p>
          <a:endParaRPr lang="en-US"/>
        </a:p>
      </dgm:t>
    </dgm:pt>
    <dgm:pt modelId="{04DDEB9E-AF3C-49FA-B66C-CCA3B9198E87}" type="sibTrans" cxnId="{308F411F-4BC1-4AEF-821A-613CD582F244}">
      <dgm:prSet/>
      <dgm:spPr/>
      <dgm:t>
        <a:bodyPr/>
        <a:lstStyle/>
        <a:p>
          <a:endParaRPr lang="en-US"/>
        </a:p>
      </dgm:t>
    </dgm:pt>
    <dgm:pt modelId="{C91CD7EF-AF52-4B57-AC6A-6AEB52828541}" type="pres">
      <dgm:prSet presAssocID="{66B8F661-2703-4E81-B436-D51F1DB3E8B7}" presName="root" presStyleCnt="0">
        <dgm:presLayoutVars>
          <dgm:dir/>
          <dgm:resizeHandles val="exact"/>
        </dgm:presLayoutVars>
      </dgm:prSet>
      <dgm:spPr/>
    </dgm:pt>
    <dgm:pt modelId="{98B1B6F4-E30D-4748-9014-334232F3F67C}" type="pres">
      <dgm:prSet presAssocID="{16DF0D35-9C4D-48CD-BE1B-44C6E98DC863}" presName="compNode" presStyleCnt="0"/>
      <dgm:spPr/>
    </dgm:pt>
    <dgm:pt modelId="{22A5D71B-FB92-4167-B2A6-FC43979A3859}" type="pres">
      <dgm:prSet presAssocID="{16DF0D35-9C4D-48CD-BE1B-44C6E98DC863}" presName="bgRect" presStyleLbl="bgShp" presStyleIdx="0" presStyleCnt="3"/>
      <dgm:spPr/>
    </dgm:pt>
    <dgm:pt modelId="{3C5F0AEC-3167-44E4-B107-E616FB3D6DF4}" type="pres">
      <dgm:prSet presAssocID="{16DF0D35-9C4D-48CD-BE1B-44C6E98DC8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7947C89-176F-4610-BF25-8BD75FF81FC4}" type="pres">
      <dgm:prSet presAssocID="{16DF0D35-9C4D-48CD-BE1B-44C6E98DC863}" presName="spaceRect" presStyleCnt="0"/>
      <dgm:spPr/>
    </dgm:pt>
    <dgm:pt modelId="{59C13754-306A-4906-9910-5CDB24283034}" type="pres">
      <dgm:prSet presAssocID="{16DF0D35-9C4D-48CD-BE1B-44C6E98DC863}" presName="parTx" presStyleLbl="revTx" presStyleIdx="0" presStyleCnt="3">
        <dgm:presLayoutVars>
          <dgm:chMax val="0"/>
          <dgm:chPref val="0"/>
        </dgm:presLayoutVars>
      </dgm:prSet>
      <dgm:spPr/>
    </dgm:pt>
    <dgm:pt modelId="{01D878D8-0C32-4E54-8932-67CFAB11C5A2}" type="pres">
      <dgm:prSet presAssocID="{9E55A9D6-5E2E-4A4F-9112-F79266B81178}" presName="sibTrans" presStyleCnt="0"/>
      <dgm:spPr/>
    </dgm:pt>
    <dgm:pt modelId="{752722B6-A7B0-4500-B13F-55F7811A226F}" type="pres">
      <dgm:prSet presAssocID="{93435C9F-573D-49C6-A520-4AA61527A48D}" presName="compNode" presStyleCnt="0"/>
      <dgm:spPr/>
    </dgm:pt>
    <dgm:pt modelId="{BEF84331-0FCA-4C0F-B7AE-6241CAA6396D}" type="pres">
      <dgm:prSet presAssocID="{93435C9F-573D-49C6-A520-4AA61527A48D}" presName="bgRect" presStyleLbl="bgShp" presStyleIdx="1" presStyleCnt="3"/>
      <dgm:spPr/>
    </dgm:pt>
    <dgm:pt modelId="{C736C9F4-CB3A-44FC-840A-330FC7570AE5}" type="pres">
      <dgm:prSet presAssocID="{93435C9F-573D-49C6-A520-4AA61527A4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B739FD5F-6ADD-486B-A3D3-2628DA430C21}" type="pres">
      <dgm:prSet presAssocID="{93435C9F-573D-49C6-A520-4AA61527A48D}" presName="spaceRect" presStyleCnt="0"/>
      <dgm:spPr/>
    </dgm:pt>
    <dgm:pt modelId="{9873FF37-F8B9-46BA-9B0C-AF75247F78D6}" type="pres">
      <dgm:prSet presAssocID="{93435C9F-573D-49C6-A520-4AA61527A48D}" presName="parTx" presStyleLbl="revTx" presStyleIdx="1" presStyleCnt="3">
        <dgm:presLayoutVars>
          <dgm:chMax val="0"/>
          <dgm:chPref val="0"/>
        </dgm:presLayoutVars>
      </dgm:prSet>
      <dgm:spPr/>
    </dgm:pt>
    <dgm:pt modelId="{4D993DA0-9606-4605-B72B-6E323CCE1D64}" type="pres">
      <dgm:prSet presAssocID="{BA9B314C-5036-4E80-A3E3-6FD5E2A631BB}" presName="sibTrans" presStyleCnt="0"/>
      <dgm:spPr/>
    </dgm:pt>
    <dgm:pt modelId="{9D060EB6-4B66-44E8-B746-2FC003E409D1}" type="pres">
      <dgm:prSet presAssocID="{2D46E6B9-CE82-4E81-BC9A-9A8FBE69B398}" presName="compNode" presStyleCnt="0"/>
      <dgm:spPr/>
    </dgm:pt>
    <dgm:pt modelId="{8C643D51-45D1-41F7-86E7-2D2DBF4709F3}" type="pres">
      <dgm:prSet presAssocID="{2D46E6B9-CE82-4E81-BC9A-9A8FBE69B398}" presName="bgRect" presStyleLbl="bgShp" presStyleIdx="2" presStyleCnt="3"/>
      <dgm:spPr/>
    </dgm:pt>
    <dgm:pt modelId="{8DECA7E9-8D13-468F-881E-48A248D50CCC}" type="pres">
      <dgm:prSet presAssocID="{2D46E6B9-CE82-4E81-BC9A-9A8FBE69B3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3064C9DB-744F-47D4-AED1-A237049EAB5D}" type="pres">
      <dgm:prSet presAssocID="{2D46E6B9-CE82-4E81-BC9A-9A8FBE69B398}" presName="spaceRect" presStyleCnt="0"/>
      <dgm:spPr/>
    </dgm:pt>
    <dgm:pt modelId="{C37B7552-7420-4FEE-B431-2B4424977A80}" type="pres">
      <dgm:prSet presAssocID="{2D46E6B9-CE82-4E81-BC9A-9A8FBE69B398}" presName="parTx" presStyleLbl="revTx" presStyleIdx="2" presStyleCnt="3">
        <dgm:presLayoutVars>
          <dgm:chMax val="0"/>
          <dgm:chPref val="0"/>
        </dgm:presLayoutVars>
      </dgm:prSet>
      <dgm:spPr/>
    </dgm:pt>
  </dgm:ptLst>
  <dgm:cxnLst>
    <dgm:cxn modelId="{3F475B12-0340-4D35-AACB-0B253CD0ADBC}" type="presOf" srcId="{93435C9F-573D-49C6-A520-4AA61527A48D}" destId="{9873FF37-F8B9-46BA-9B0C-AF75247F78D6}" srcOrd="0" destOrd="0" presId="urn:microsoft.com/office/officeart/2018/2/layout/IconVerticalSolidList"/>
    <dgm:cxn modelId="{308F411F-4BC1-4AEF-821A-613CD582F244}" srcId="{66B8F661-2703-4E81-B436-D51F1DB3E8B7}" destId="{2D46E6B9-CE82-4E81-BC9A-9A8FBE69B398}" srcOrd="2" destOrd="0" parTransId="{CAE3E51C-6C06-41F9-B6DE-300390FCDE61}" sibTransId="{04DDEB9E-AF3C-49FA-B66C-CCA3B9198E87}"/>
    <dgm:cxn modelId="{4B763339-B14C-49CD-A424-271A8EA1BBF5}" srcId="{66B8F661-2703-4E81-B436-D51F1DB3E8B7}" destId="{93435C9F-573D-49C6-A520-4AA61527A48D}" srcOrd="1" destOrd="0" parTransId="{19796B43-ACDB-4682-9EFE-B0D9BE0D430E}" sibTransId="{BA9B314C-5036-4E80-A3E3-6FD5E2A631BB}"/>
    <dgm:cxn modelId="{52FC3AA4-16FA-49F2-B17B-3C34E83E756B}" type="presOf" srcId="{16DF0D35-9C4D-48CD-BE1B-44C6E98DC863}" destId="{59C13754-306A-4906-9910-5CDB24283034}" srcOrd="0" destOrd="0" presId="urn:microsoft.com/office/officeart/2018/2/layout/IconVerticalSolidList"/>
    <dgm:cxn modelId="{08D73DA6-D76F-4049-91BD-1D623D1DBF32}" srcId="{66B8F661-2703-4E81-B436-D51F1DB3E8B7}" destId="{16DF0D35-9C4D-48CD-BE1B-44C6E98DC863}" srcOrd="0" destOrd="0" parTransId="{89625254-4A6C-481E-AB16-52DDD23087D0}" sibTransId="{9E55A9D6-5E2E-4A4F-9112-F79266B81178}"/>
    <dgm:cxn modelId="{6B1CB8D2-C2BA-48B6-B2BD-21A0FCA09B8E}" type="presOf" srcId="{66B8F661-2703-4E81-B436-D51F1DB3E8B7}" destId="{C91CD7EF-AF52-4B57-AC6A-6AEB52828541}" srcOrd="0" destOrd="0" presId="urn:microsoft.com/office/officeart/2018/2/layout/IconVerticalSolidList"/>
    <dgm:cxn modelId="{F5F8E5FB-D120-4DE0-826C-D07DD915D911}" type="presOf" srcId="{2D46E6B9-CE82-4E81-BC9A-9A8FBE69B398}" destId="{C37B7552-7420-4FEE-B431-2B4424977A80}" srcOrd="0" destOrd="0" presId="urn:microsoft.com/office/officeart/2018/2/layout/IconVerticalSolidList"/>
    <dgm:cxn modelId="{0294363D-16BE-4799-9BA9-34F29998B2C9}" type="presParOf" srcId="{C91CD7EF-AF52-4B57-AC6A-6AEB52828541}" destId="{98B1B6F4-E30D-4748-9014-334232F3F67C}" srcOrd="0" destOrd="0" presId="urn:microsoft.com/office/officeart/2018/2/layout/IconVerticalSolidList"/>
    <dgm:cxn modelId="{E17A9EA1-8FC2-4C21-ABBB-E418C3A38E88}" type="presParOf" srcId="{98B1B6F4-E30D-4748-9014-334232F3F67C}" destId="{22A5D71B-FB92-4167-B2A6-FC43979A3859}" srcOrd="0" destOrd="0" presId="urn:microsoft.com/office/officeart/2018/2/layout/IconVerticalSolidList"/>
    <dgm:cxn modelId="{17690FBB-9773-436E-82EA-352E6BD7F8AF}" type="presParOf" srcId="{98B1B6F4-E30D-4748-9014-334232F3F67C}" destId="{3C5F0AEC-3167-44E4-B107-E616FB3D6DF4}" srcOrd="1" destOrd="0" presId="urn:microsoft.com/office/officeart/2018/2/layout/IconVerticalSolidList"/>
    <dgm:cxn modelId="{444404E5-807F-4B47-A42F-605495497B78}" type="presParOf" srcId="{98B1B6F4-E30D-4748-9014-334232F3F67C}" destId="{57947C89-176F-4610-BF25-8BD75FF81FC4}" srcOrd="2" destOrd="0" presId="urn:microsoft.com/office/officeart/2018/2/layout/IconVerticalSolidList"/>
    <dgm:cxn modelId="{25E1D4DE-0346-4B77-B7D0-C97BC2C312D9}" type="presParOf" srcId="{98B1B6F4-E30D-4748-9014-334232F3F67C}" destId="{59C13754-306A-4906-9910-5CDB24283034}" srcOrd="3" destOrd="0" presId="urn:microsoft.com/office/officeart/2018/2/layout/IconVerticalSolidList"/>
    <dgm:cxn modelId="{8F717BCD-24F3-4CD1-9C72-8DCB471DF193}" type="presParOf" srcId="{C91CD7EF-AF52-4B57-AC6A-6AEB52828541}" destId="{01D878D8-0C32-4E54-8932-67CFAB11C5A2}" srcOrd="1" destOrd="0" presId="urn:microsoft.com/office/officeart/2018/2/layout/IconVerticalSolidList"/>
    <dgm:cxn modelId="{712DF311-5D14-4B3D-BA7A-EF05B71BEA1C}" type="presParOf" srcId="{C91CD7EF-AF52-4B57-AC6A-6AEB52828541}" destId="{752722B6-A7B0-4500-B13F-55F7811A226F}" srcOrd="2" destOrd="0" presId="urn:microsoft.com/office/officeart/2018/2/layout/IconVerticalSolidList"/>
    <dgm:cxn modelId="{877A766E-0F3B-4477-B829-51325EF1E6CE}" type="presParOf" srcId="{752722B6-A7B0-4500-B13F-55F7811A226F}" destId="{BEF84331-0FCA-4C0F-B7AE-6241CAA6396D}" srcOrd="0" destOrd="0" presId="urn:microsoft.com/office/officeart/2018/2/layout/IconVerticalSolidList"/>
    <dgm:cxn modelId="{CE34EA50-8B03-48A9-BCC9-D4995F25F0F0}" type="presParOf" srcId="{752722B6-A7B0-4500-B13F-55F7811A226F}" destId="{C736C9F4-CB3A-44FC-840A-330FC7570AE5}" srcOrd="1" destOrd="0" presId="urn:microsoft.com/office/officeart/2018/2/layout/IconVerticalSolidList"/>
    <dgm:cxn modelId="{27B682D1-4179-46AF-A039-47257ED7E6B4}" type="presParOf" srcId="{752722B6-A7B0-4500-B13F-55F7811A226F}" destId="{B739FD5F-6ADD-486B-A3D3-2628DA430C21}" srcOrd="2" destOrd="0" presId="urn:microsoft.com/office/officeart/2018/2/layout/IconVerticalSolidList"/>
    <dgm:cxn modelId="{7266BDDF-CB59-42F2-B677-F49F8DEA2055}" type="presParOf" srcId="{752722B6-A7B0-4500-B13F-55F7811A226F}" destId="{9873FF37-F8B9-46BA-9B0C-AF75247F78D6}" srcOrd="3" destOrd="0" presId="urn:microsoft.com/office/officeart/2018/2/layout/IconVerticalSolidList"/>
    <dgm:cxn modelId="{4AF80A88-6F76-40A4-BC3C-8F9A9F959992}" type="presParOf" srcId="{C91CD7EF-AF52-4B57-AC6A-6AEB52828541}" destId="{4D993DA0-9606-4605-B72B-6E323CCE1D64}" srcOrd="3" destOrd="0" presId="urn:microsoft.com/office/officeart/2018/2/layout/IconVerticalSolidList"/>
    <dgm:cxn modelId="{6EEC3457-B646-4F9E-9F89-57E8268B8A5C}" type="presParOf" srcId="{C91CD7EF-AF52-4B57-AC6A-6AEB52828541}" destId="{9D060EB6-4B66-44E8-B746-2FC003E409D1}" srcOrd="4" destOrd="0" presId="urn:microsoft.com/office/officeart/2018/2/layout/IconVerticalSolidList"/>
    <dgm:cxn modelId="{6D2C7BFA-59C8-4119-9DBD-A009AADB86A9}" type="presParOf" srcId="{9D060EB6-4B66-44E8-B746-2FC003E409D1}" destId="{8C643D51-45D1-41F7-86E7-2D2DBF4709F3}" srcOrd="0" destOrd="0" presId="urn:microsoft.com/office/officeart/2018/2/layout/IconVerticalSolidList"/>
    <dgm:cxn modelId="{68130117-5B46-4E79-88FD-72253A03369F}" type="presParOf" srcId="{9D060EB6-4B66-44E8-B746-2FC003E409D1}" destId="{8DECA7E9-8D13-468F-881E-48A248D50CCC}" srcOrd="1" destOrd="0" presId="urn:microsoft.com/office/officeart/2018/2/layout/IconVerticalSolidList"/>
    <dgm:cxn modelId="{92E64E88-C4B0-4E6B-8908-661016C639B7}" type="presParOf" srcId="{9D060EB6-4B66-44E8-B746-2FC003E409D1}" destId="{3064C9DB-744F-47D4-AED1-A237049EAB5D}" srcOrd="2" destOrd="0" presId="urn:microsoft.com/office/officeart/2018/2/layout/IconVerticalSolidList"/>
    <dgm:cxn modelId="{B0C56F33-EFD2-4276-91D9-09632D1F2FD8}" type="presParOf" srcId="{9D060EB6-4B66-44E8-B746-2FC003E409D1}" destId="{C37B7552-7420-4FEE-B431-2B4424977A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C401C4-BEE4-43B9-B2AA-664C794F955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86241CA-E619-4CE8-8AC7-75F661A3E6A5}">
      <dgm:prSet/>
      <dgm:spPr/>
      <dgm:t>
        <a:bodyPr/>
        <a:lstStyle/>
        <a:p>
          <a:r>
            <a:rPr lang="en-US"/>
            <a:t>There’s not a single doubt regarding this that Uber has succeeded in replacing several taxis on the roads today due to the many facilities it offers.</a:t>
          </a:r>
        </a:p>
      </dgm:t>
    </dgm:pt>
    <dgm:pt modelId="{993A2DED-DD18-4CCC-A48B-7054EE8B9651}" type="parTrans" cxnId="{FBE76742-3D48-4C36-AB85-0A55D1435AFC}">
      <dgm:prSet/>
      <dgm:spPr/>
      <dgm:t>
        <a:bodyPr/>
        <a:lstStyle/>
        <a:p>
          <a:endParaRPr lang="en-US"/>
        </a:p>
      </dgm:t>
    </dgm:pt>
    <dgm:pt modelId="{49A28F65-0680-4954-BFDB-AF48F625355F}" type="sibTrans" cxnId="{FBE76742-3D48-4C36-AB85-0A55D1435AFC}">
      <dgm:prSet/>
      <dgm:spPr/>
      <dgm:t>
        <a:bodyPr/>
        <a:lstStyle/>
        <a:p>
          <a:endParaRPr lang="en-US"/>
        </a:p>
      </dgm:t>
    </dgm:pt>
    <dgm:pt modelId="{2ED3EB84-DC99-457A-A7B6-DA7696850313}">
      <dgm:prSet/>
      <dgm:spPr/>
      <dgm:t>
        <a:bodyPr/>
        <a:lstStyle/>
        <a:p>
          <a:r>
            <a:rPr lang="en-US"/>
            <a:t>There’s no refusal, unless in extreme cases when the driver can’t make it to the location within time, or when there are no cars available.</a:t>
          </a:r>
        </a:p>
      </dgm:t>
    </dgm:pt>
    <dgm:pt modelId="{E871FBBA-BEAE-49F3-B96C-595907C9BB58}" type="parTrans" cxnId="{58F99058-E8FE-4FB9-A6D6-57E7E946732B}">
      <dgm:prSet/>
      <dgm:spPr/>
      <dgm:t>
        <a:bodyPr/>
        <a:lstStyle/>
        <a:p>
          <a:endParaRPr lang="en-US"/>
        </a:p>
      </dgm:t>
    </dgm:pt>
    <dgm:pt modelId="{741D5DD1-76BA-4D47-A110-926ACF636A4D}" type="sibTrans" cxnId="{58F99058-E8FE-4FB9-A6D6-57E7E946732B}">
      <dgm:prSet/>
      <dgm:spPr/>
      <dgm:t>
        <a:bodyPr/>
        <a:lstStyle/>
        <a:p>
          <a:endParaRPr lang="en-US"/>
        </a:p>
      </dgm:t>
    </dgm:pt>
    <dgm:pt modelId="{B0139D3D-F893-4E4E-8E67-696B8A75E903}">
      <dgm:prSet/>
      <dgm:spPr/>
      <dgm:t>
        <a:bodyPr/>
        <a:lstStyle/>
        <a:p>
          <a:r>
            <a:rPr lang="en-US"/>
            <a:t>The system of reviewing and rating a ride, as well as complaining in case of any mishap is something taxis are lacing in.</a:t>
          </a:r>
        </a:p>
      </dgm:t>
    </dgm:pt>
    <dgm:pt modelId="{21A0EE36-3FB4-434F-9173-CA3298146F19}" type="parTrans" cxnId="{17682C25-C300-43B6-8CCC-27787BEB467A}">
      <dgm:prSet/>
      <dgm:spPr/>
      <dgm:t>
        <a:bodyPr/>
        <a:lstStyle/>
        <a:p>
          <a:endParaRPr lang="en-US"/>
        </a:p>
      </dgm:t>
    </dgm:pt>
    <dgm:pt modelId="{AFF5B3D0-6CA9-4888-9145-DD0272F93D06}" type="sibTrans" cxnId="{17682C25-C300-43B6-8CCC-27787BEB467A}">
      <dgm:prSet/>
      <dgm:spPr/>
      <dgm:t>
        <a:bodyPr/>
        <a:lstStyle/>
        <a:p>
          <a:endParaRPr lang="en-US"/>
        </a:p>
      </dgm:t>
    </dgm:pt>
    <dgm:pt modelId="{CD8A7CE2-630F-460C-A533-0B8C6DC281C7}">
      <dgm:prSet/>
      <dgm:spPr/>
      <dgm:t>
        <a:bodyPr/>
        <a:lstStyle/>
        <a:p>
          <a:r>
            <a:rPr lang="en-US"/>
            <a:t>The time constraint within which the cab is going to show up is always mentioned before a ride.</a:t>
          </a:r>
        </a:p>
      </dgm:t>
    </dgm:pt>
    <dgm:pt modelId="{D5F6C74B-96E3-4D91-9A6F-38BE5DD6150A}" type="parTrans" cxnId="{E6F635F5-7714-49FF-804F-240DBD3F5B2E}">
      <dgm:prSet/>
      <dgm:spPr/>
      <dgm:t>
        <a:bodyPr/>
        <a:lstStyle/>
        <a:p>
          <a:endParaRPr lang="en-US"/>
        </a:p>
      </dgm:t>
    </dgm:pt>
    <dgm:pt modelId="{9155747E-A01A-4187-9C9C-53C237F41282}" type="sibTrans" cxnId="{E6F635F5-7714-49FF-804F-240DBD3F5B2E}">
      <dgm:prSet/>
      <dgm:spPr/>
      <dgm:t>
        <a:bodyPr/>
        <a:lstStyle/>
        <a:p>
          <a:endParaRPr lang="en-US"/>
        </a:p>
      </dgm:t>
    </dgm:pt>
    <dgm:pt modelId="{2A1077A1-A30B-45BD-A2C9-B6747037A61A}">
      <dgm:prSet/>
      <dgm:spPr/>
      <dgm:t>
        <a:bodyPr/>
        <a:lstStyle/>
        <a:p>
          <a:r>
            <a:rPr lang="en-US"/>
            <a:t>The driver can be contacted and all his details, including contact number and car details are shown to the client before the ride commences.</a:t>
          </a:r>
        </a:p>
      </dgm:t>
    </dgm:pt>
    <dgm:pt modelId="{6A098586-8730-4096-AF03-ACFDBC9D5160}" type="parTrans" cxnId="{8B214C3E-A61D-4923-93C1-1375EE94E485}">
      <dgm:prSet/>
      <dgm:spPr/>
      <dgm:t>
        <a:bodyPr/>
        <a:lstStyle/>
        <a:p>
          <a:endParaRPr lang="en-US"/>
        </a:p>
      </dgm:t>
    </dgm:pt>
    <dgm:pt modelId="{5A10351A-700D-4FA3-8F4E-983AFC7F6587}" type="sibTrans" cxnId="{8B214C3E-A61D-4923-93C1-1375EE94E485}">
      <dgm:prSet/>
      <dgm:spPr/>
      <dgm:t>
        <a:bodyPr/>
        <a:lstStyle/>
        <a:p>
          <a:endParaRPr lang="en-US"/>
        </a:p>
      </dgm:t>
    </dgm:pt>
    <dgm:pt modelId="{389B6A2D-580C-40B0-BF6F-0C8D22B3A4B2}">
      <dgm:prSet/>
      <dgm:spPr/>
      <dgm:t>
        <a:bodyPr/>
        <a:lstStyle/>
        <a:p>
          <a:r>
            <a:rPr lang="en-US"/>
            <a:t>The route could be altered as per the flexibility of the client</a:t>
          </a:r>
        </a:p>
      </dgm:t>
    </dgm:pt>
    <dgm:pt modelId="{0CB62298-96D6-4326-A1D4-0DD4DE5FFB63}" type="parTrans" cxnId="{120AF418-45AA-4767-8CDF-C979E1DA1DB7}">
      <dgm:prSet/>
      <dgm:spPr/>
      <dgm:t>
        <a:bodyPr/>
        <a:lstStyle/>
        <a:p>
          <a:endParaRPr lang="en-US"/>
        </a:p>
      </dgm:t>
    </dgm:pt>
    <dgm:pt modelId="{01E8D0C8-DA55-4907-94B3-0AC73E1640F4}" type="sibTrans" cxnId="{120AF418-45AA-4767-8CDF-C979E1DA1DB7}">
      <dgm:prSet/>
      <dgm:spPr/>
      <dgm:t>
        <a:bodyPr/>
        <a:lstStyle/>
        <a:p>
          <a:endParaRPr lang="en-US"/>
        </a:p>
      </dgm:t>
    </dgm:pt>
    <dgm:pt modelId="{D80CDA24-E4F2-4FEB-B30F-FC63B3574F9C}">
      <dgm:prSet/>
      <dgm:spPr/>
      <dgm:t>
        <a:bodyPr/>
        <a:lstStyle/>
        <a:p>
          <a:r>
            <a:rPr lang="en-US"/>
            <a:t>The rates are reduced considerably in the case of UberPool – a ride-sharing service.</a:t>
          </a:r>
        </a:p>
      </dgm:t>
    </dgm:pt>
    <dgm:pt modelId="{B370B4D0-93B4-416A-937B-BD0F9B1FE834}" type="parTrans" cxnId="{08282FCC-23B8-40D4-B511-B751D3A60DE1}">
      <dgm:prSet/>
      <dgm:spPr/>
      <dgm:t>
        <a:bodyPr/>
        <a:lstStyle/>
        <a:p>
          <a:endParaRPr lang="en-US"/>
        </a:p>
      </dgm:t>
    </dgm:pt>
    <dgm:pt modelId="{63502622-8F97-455B-AFD6-700A8CCDDD6E}" type="sibTrans" cxnId="{08282FCC-23B8-40D4-B511-B751D3A60DE1}">
      <dgm:prSet/>
      <dgm:spPr/>
      <dgm:t>
        <a:bodyPr/>
        <a:lstStyle/>
        <a:p>
          <a:endParaRPr lang="en-US"/>
        </a:p>
      </dgm:t>
    </dgm:pt>
    <dgm:pt modelId="{1154A14C-0E4E-4178-A7CE-09B5FB6BBE9E}">
      <dgm:prSet/>
      <dgm:spPr/>
      <dgm:t>
        <a:bodyPr/>
        <a:lstStyle/>
        <a:p>
          <a:r>
            <a:rPr lang="en-US"/>
            <a:t>There are a variety of car types to choose from depending on the number of people and also on the standard of the ride.</a:t>
          </a:r>
        </a:p>
      </dgm:t>
    </dgm:pt>
    <dgm:pt modelId="{38C12DA2-1E61-4D60-A2EC-A8DA3DCE3FD0}" type="parTrans" cxnId="{BC2F85AB-7FD8-4BF9-8E02-64CC4AD701C3}">
      <dgm:prSet/>
      <dgm:spPr/>
      <dgm:t>
        <a:bodyPr/>
        <a:lstStyle/>
        <a:p>
          <a:endParaRPr lang="en-US"/>
        </a:p>
      </dgm:t>
    </dgm:pt>
    <dgm:pt modelId="{9B887526-C6FC-45A2-8D1B-78FC01FC9BBF}" type="sibTrans" cxnId="{BC2F85AB-7FD8-4BF9-8E02-64CC4AD701C3}">
      <dgm:prSet/>
      <dgm:spPr/>
      <dgm:t>
        <a:bodyPr/>
        <a:lstStyle/>
        <a:p>
          <a:endParaRPr lang="en-US"/>
        </a:p>
      </dgm:t>
    </dgm:pt>
    <dgm:pt modelId="{E40BA694-99A7-44E5-8BF2-18E47DFB7A97}" type="pres">
      <dgm:prSet presAssocID="{13C401C4-BEE4-43B9-B2AA-664C794F9559}" presName="root" presStyleCnt="0">
        <dgm:presLayoutVars>
          <dgm:dir/>
          <dgm:resizeHandles val="exact"/>
        </dgm:presLayoutVars>
      </dgm:prSet>
      <dgm:spPr/>
    </dgm:pt>
    <dgm:pt modelId="{C98F37F0-76E2-4783-95E3-D66EDEDF9485}" type="pres">
      <dgm:prSet presAssocID="{13C401C4-BEE4-43B9-B2AA-664C794F9559}" presName="container" presStyleCnt="0">
        <dgm:presLayoutVars>
          <dgm:dir/>
          <dgm:resizeHandles val="exact"/>
        </dgm:presLayoutVars>
      </dgm:prSet>
      <dgm:spPr/>
    </dgm:pt>
    <dgm:pt modelId="{1A6A835C-84C6-4B0B-965C-F69F55272FB6}" type="pres">
      <dgm:prSet presAssocID="{B86241CA-E619-4CE8-8AC7-75F661A3E6A5}" presName="compNode" presStyleCnt="0"/>
      <dgm:spPr/>
    </dgm:pt>
    <dgm:pt modelId="{C020CB13-140B-48A2-8697-8509812D2C2B}" type="pres">
      <dgm:prSet presAssocID="{B86241CA-E619-4CE8-8AC7-75F661A3E6A5}" presName="iconBgRect" presStyleLbl="bgShp" presStyleIdx="0" presStyleCnt="8"/>
      <dgm:spPr/>
    </dgm:pt>
    <dgm:pt modelId="{C87290F7-922D-4C98-B5C1-6DFF443D373E}" type="pres">
      <dgm:prSet presAssocID="{B86241CA-E619-4CE8-8AC7-75F661A3E6A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dozer"/>
        </a:ext>
      </dgm:extLst>
    </dgm:pt>
    <dgm:pt modelId="{3C49E1E5-1C8E-4FC2-9BC6-45AC74305E4D}" type="pres">
      <dgm:prSet presAssocID="{B86241CA-E619-4CE8-8AC7-75F661A3E6A5}" presName="spaceRect" presStyleCnt="0"/>
      <dgm:spPr/>
    </dgm:pt>
    <dgm:pt modelId="{4C95C526-E98D-4F70-8A4C-53B342924019}" type="pres">
      <dgm:prSet presAssocID="{B86241CA-E619-4CE8-8AC7-75F661A3E6A5}" presName="textRect" presStyleLbl="revTx" presStyleIdx="0" presStyleCnt="8">
        <dgm:presLayoutVars>
          <dgm:chMax val="1"/>
          <dgm:chPref val="1"/>
        </dgm:presLayoutVars>
      </dgm:prSet>
      <dgm:spPr/>
    </dgm:pt>
    <dgm:pt modelId="{0B1AB7DC-A4F2-4F93-85F9-D0F78FFF11BD}" type="pres">
      <dgm:prSet presAssocID="{49A28F65-0680-4954-BFDB-AF48F625355F}" presName="sibTrans" presStyleLbl="sibTrans2D1" presStyleIdx="0" presStyleCnt="0"/>
      <dgm:spPr/>
    </dgm:pt>
    <dgm:pt modelId="{4CCF0B0A-F184-4EF9-89EB-BCD1A8BDB868}" type="pres">
      <dgm:prSet presAssocID="{2ED3EB84-DC99-457A-A7B6-DA7696850313}" presName="compNode" presStyleCnt="0"/>
      <dgm:spPr/>
    </dgm:pt>
    <dgm:pt modelId="{8BFE6BFE-B50F-44D3-8CDA-D0DCEC35CD79}" type="pres">
      <dgm:prSet presAssocID="{2ED3EB84-DC99-457A-A7B6-DA7696850313}" presName="iconBgRect" presStyleLbl="bgShp" presStyleIdx="1" presStyleCnt="8"/>
      <dgm:spPr/>
    </dgm:pt>
    <dgm:pt modelId="{B6138A2B-67BF-4D9A-AB60-574B841CC3E8}" type="pres">
      <dgm:prSet presAssocID="{2ED3EB84-DC99-457A-A7B6-DA769685031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B4F1A1A9-FB94-4956-A427-5E86466E1166}" type="pres">
      <dgm:prSet presAssocID="{2ED3EB84-DC99-457A-A7B6-DA7696850313}" presName="spaceRect" presStyleCnt="0"/>
      <dgm:spPr/>
    </dgm:pt>
    <dgm:pt modelId="{3D0E2CE0-4224-42DD-B6B2-17DDF992FAF0}" type="pres">
      <dgm:prSet presAssocID="{2ED3EB84-DC99-457A-A7B6-DA7696850313}" presName="textRect" presStyleLbl="revTx" presStyleIdx="1" presStyleCnt="8">
        <dgm:presLayoutVars>
          <dgm:chMax val="1"/>
          <dgm:chPref val="1"/>
        </dgm:presLayoutVars>
      </dgm:prSet>
      <dgm:spPr/>
    </dgm:pt>
    <dgm:pt modelId="{D06E30F0-F20A-4602-9BAA-39D43DF766B5}" type="pres">
      <dgm:prSet presAssocID="{741D5DD1-76BA-4D47-A110-926ACF636A4D}" presName="sibTrans" presStyleLbl="sibTrans2D1" presStyleIdx="0" presStyleCnt="0"/>
      <dgm:spPr/>
    </dgm:pt>
    <dgm:pt modelId="{6E2F5EFF-F3E8-4EB1-9DFF-339659995253}" type="pres">
      <dgm:prSet presAssocID="{B0139D3D-F893-4E4E-8E67-696B8A75E903}" presName="compNode" presStyleCnt="0"/>
      <dgm:spPr/>
    </dgm:pt>
    <dgm:pt modelId="{3F8F9C03-D696-4D89-A44C-4E2EF8F18027}" type="pres">
      <dgm:prSet presAssocID="{B0139D3D-F893-4E4E-8E67-696B8A75E903}" presName="iconBgRect" presStyleLbl="bgShp" presStyleIdx="2" presStyleCnt="8"/>
      <dgm:spPr/>
    </dgm:pt>
    <dgm:pt modelId="{3D4DC904-798C-47F1-A4D6-6C5A4DAA7395}" type="pres">
      <dgm:prSet presAssocID="{B0139D3D-F893-4E4E-8E67-696B8A75E90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0FFEBE59-11A2-445D-84C3-38F4F351DAA2}" type="pres">
      <dgm:prSet presAssocID="{B0139D3D-F893-4E4E-8E67-696B8A75E903}" presName="spaceRect" presStyleCnt="0"/>
      <dgm:spPr/>
    </dgm:pt>
    <dgm:pt modelId="{83583165-645B-4794-BB47-428FD427F546}" type="pres">
      <dgm:prSet presAssocID="{B0139D3D-F893-4E4E-8E67-696B8A75E903}" presName="textRect" presStyleLbl="revTx" presStyleIdx="2" presStyleCnt="8">
        <dgm:presLayoutVars>
          <dgm:chMax val="1"/>
          <dgm:chPref val="1"/>
        </dgm:presLayoutVars>
      </dgm:prSet>
      <dgm:spPr/>
    </dgm:pt>
    <dgm:pt modelId="{811F73C7-586A-4F1D-9BB6-BDEAADAAC044}" type="pres">
      <dgm:prSet presAssocID="{AFF5B3D0-6CA9-4888-9145-DD0272F93D06}" presName="sibTrans" presStyleLbl="sibTrans2D1" presStyleIdx="0" presStyleCnt="0"/>
      <dgm:spPr/>
    </dgm:pt>
    <dgm:pt modelId="{A956CF8D-68AA-4001-BF6A-70371A598908}" type="pres">
      <dgm:prSet presAssocID="{CD8A7CE2-630F-460C-A533-0B8C6DC281C7}" presName="compNode" presStyleCnt="0"/>
      <dgm:spPr/>
    </dgm:pt>
    <dgm:pt modelId="{7F0451C1-668F-41B6-8927-E5A628ED7A06}" type="pres">
      <dgm:prSet presAssocID="{CD8A7CE2-630F-460C-A533-0B8C6DC281C7}" presName="iconBgRect" presStyleLbl="bgShp" presStyleIdx="3" presStyleCnt="8"/>
      <dgm:spPr/>
    </dgm:pt>
    <dgm:pt modelId="{9B7B8744-7570-49B5-A4AF-5D0136DC3A08}" type="pres">
      <dgm:prSet presAssocID="{CD8A7CE2-630F-460C-A533-0B8C6DC281C7}"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torcycle"/>
        </a:ext>
      </dgm:extLst>
    </dgm:pt>
    <dgm:pt modelId="{2C6FCC2C-AD11-4445-8202-E39A56FA3BA8}" type="pres">
      <dgm:prSet presAssocID="{CD8A7CE2-630F-460C-A533-0B8C6DC281C7}" presName="spaceRect" presStyleCnt="0"/>
      <dgm:spPr/>
    </dgm:pt>
    <dgm:pt modelId="{331F7304-53F3-49B2-8564-C31D9F0EFE30}" type="pres">
      <dgm:prSet presAssocID="{CD8A7CE2-630F-460C-A533-0B8C6DC281C7}" presName="textRect" presStyleLbl="revTx" presStyleIdx="3" presStyleCnt="8">
        <dgm:presLayoutVars>
          <dgm:chMax val="1"/>
          <dgm:chPref val="1"/>
        </dgm:presLayoutVars>
      </dgm:prSet>
      <dgm:spPr/>
    </dgm:pt>
    <dgm:pt modelId="{4E84AFFE-C518-4324-888D-C45A34E1017C}" type="pres">
      <dgm:prSet presAssocID="{9155747E-A01A-4187-9C9C-53C237F41282}" presName="sibTrans" presStyleLbl="sibTrans2D1" presStyleIdx="0" presStyleCnt="0"/>
      <dgm:spPr/>
    </dgm:pt>
    <dgm:pt modelId="{6999907D-FF7F-44D7-A638-1776A2D2FD90}" type="pres">
      <dgm:prSet presAssocID="{2A1077A1-A30B-45BD-A2C9-B6747037A61A}" presName="compNode" presStyleCnt="0"/>
      <dgm:spPr/>
    </dgm:pt>
    <dgm:pt modelId="{0F0153E1-E203-4064-B86F-F23BC59F7B44}" type="pres">
      <dgm:prSet presAssocID="{2A1077A1-A30B-45BD-A2C9-B6747037A61A}" presName="iconBgRect" presStyleLbl="bgShp" presStyleIdx="4" presStyleCnt="8"/>
      <dgm:spPr/>
    </dgm:pt>
    <dgm:pt modelId="{5790DA9B-E15C-4B1E-A43F-5A3763A54F2A}" type="pres">
      <dgm:prSet presAssocID="{2A1077A1-A30B-45BD-A2C9-B6747037A61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r"/>
        </a:ext>
      </dgm:extLst>
    </dgm:pt>
    <dgm:pt modelId="{336D1AE3-7AD5-4C92-B841-7C1BDF8EBBA6}" type="pres">
      <dgm:prSet presAssocID="{2A1077A1-A30B-45BD-A2C9-B6747037A61A}" presName="spaceRect" presStyleCnt="0"/>
      <dgm:spPr/>
    </dgm:pt>
    <dgm:pt modelId="{2D4BF25F-2CAE-48FB-83D2-361BEA309E90}" type="pres">
      <dgm:prSet presAssocID="{2A1077A1-A30B-45BD-A2C9-B6747037A61A}" presName="textRect" presStyleLbl="revTx" presStyleIdx="4" presStyleCnt="8">
        <dgm:presLayoutVars>
          <dgm:chMax val="1"/>
          <dgm:chPref val="1"/>
        </dgm:presLayoutVars>
      </dgm:prSet>
      <dgm:spPr/>
    </dgm:pt>
    <dgm:pt modelId="{8E2DFA1A-75E0-4EDA-8CB2-DBB0C3F8318B}" type="pres">
      <dgm:prSet presAssocID="{5A10351A-700D-4FA3-8F4E-983AFC7F6587}" presName="sibTrans" presStyleLbl="sibTrans2D1" presStyleIdx="0" presStyleCnt="0"/>
      <dgm:spPr/>
    </dgm:pt>
    <dgm:pt modelId="{AEBD6766-3D53-44BB-9040-9A6DD0B0FE24}" type="pres">
      <dgm:prSet presAssocID="{389B6A2D-580C-40B0-BF6F-0C8D22B3A4B2}" presName="compNode" presStyleCnt="0"/>
      <dgm:spPr/>
    </dgm:pt>
    <dgm:pt modelId="{3A4BE9D2-2729-4310-97D2-716084C5A1C0}" type="pres">
      <dgm:prSet presAssocID="{389B6A2D-580C-40B0-BF6F-0C8D22B3A4B2}" presName="iconBgRect" presStyleLbl="bgShp" presStyleIdx="5" presStyleCnt="8"/>
      <dgm:spPr/>
    </dgm:pt>
    <dgm:pt modelId="{67003AA5-E338-42EC-8ACC-C56E4A754422}" type="pres">
      <dgm:prSet presAssocID="{389B6A2D-580C-40B0-BF6F-0C8D22B3A4B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ybook"/>
        </a:ext>
      </dgm:extLst>
    </dgm:pt>
    <dgm:pt modelId="{40D9A9E7-3B33-4B39-A8E8-FD77E88A5E1A}" type="pres">
      <dgm:prSet presAssocID="{389B6A2D-580C-40B0-BF6F-0C8D22B3A4B2}" presName="spaceRect" presStyleCnt="0"/>
      <dgm:spPr/>
    </dgm:pt>
    <dgm:pt modelId="{CB023511-A0BC-487F-8B0D-DBED3773B1C7}" type="pres">
      <dgm:prSet presAssocID="{389B6A2D-580C-40B0-BF6F-0C8D22B3A4B2}" presName="textRect" presStyleLbl="revTx" presStyleIdx="5" presStyleCnt="8">
        <dgm:presLayoutVars>
          <dgm:chMax val="1"/>
          <dgm:chPref val="1"/>
        </dgm:presLayoutVars>
      </dgm:prSet>
      <dgm:spPr/>
    </dgm:pt>
    <dgm:pt modelId="{A72DFCC1-4CCF-4638-91B0-1AC82284CCE2}" type="pres">
      <dgm:prSet presAssocID="{01E8D0C8-DA55-4907-94B3-0AC73E1640F4}" presName="sibTrans" presStyleLbl="sibTrans2D1" presStyleIdx="0" presStyleCnt="0"/>
      <dgm:spPr/>
    </dgm:pt>
    <dgm:pt modelId="{7C40C8C6-2753-4478-B4F0-B7DBAC152CAE}" type="pres">
      <dgm:prSet presAssocID="{D80CDA24-E4F2-4FEB-B30F-FC63B3574F9C}" presName="compNode" presStyleCnt="0"/>
      <dgm:spPr/>
    </dgm:pt>
    <dgm:pt modelId="{82532952-5C20-4E41-AA3C-A65A243307B1}" type="pres">
      <dgm:prSet presAssocID="{D80CDA24-E4F2-4FEB-B30F-FC63B3574F9C}" presName="iconBgRect" presStyleLbl="bgShp" presStyleIdx="6" presStyleCnt="8"/>
      <dgm:spPr/>
    </dgm:pt>
    <dgm:pt modelId="{E07E9FBE-7BE3-4C19-834E-4BFEA195DEDD}" type="pres">
      <dgm:prSet presAssocID="{D80CDA24-E4F2-4FEB-B30F-FC63B3574F9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itcoin"/>
        </a:ext>
      </dgm:extLst>
    </dgm:pt>
    <dgm:pt modelId="{D30A0A9A-2A78-4F64-8BF1-ED6CE5B8AB1E}" type="pres">
      <dgm:prSet presAssocID="{D80CDA24-E4F2-4FEB-B30F-FC63B3574F9C}" presName="spaceRect" presStyleCnt="0"/>
      <dgm:spPr/>
    </dgm:pt>
    <dgm:pt modelId="{61A5D195-34D5-49B9-AF6F-1DA9B2A83EE6}" type="pres">
      <dgm:prSet presAssocID="{D80CDA24-E4F2-4FEB-B30F-FC63B3574F9C}" presName="textRect" presStyleLbl="revTx" presStyleIdx="6" presStyleCnt="8">
        <dgm:presLayoutVars>
          <dgm:chMax val="1"/>
          <dgm:chPref val="1"/>
        </dgm:presLayoutVars>
      </dgm:prSet>
      <dgm:spPr/>
    </dgm:pt>
    <dgm:pt modelId="{2ECDA710-CB91-4757-942E-D2D5C8105FA3}" type="pres">
      <dgm:prSet presAssocID="{63502622-8F97-455B-AFD6-700A8CCDDD6E}" presName="sibTrans" presStyleLbl="sibTrans2D1" presStyleIdx="0" presStyleCnt="0"/>
      <dgm:spPr/>
    </dgm:pt>
    <dgm:pt modelId="{957C4AD7-B80B-47B9-87BF-3C1A4976B856}" type="pres">
      <dgm:prSet presAssocID="{1154A14C-0E4E-4178-A7CE-09B5FB6BBE9E}" presName="compNode" presStyleCnt="0"/>
      <dgm:spPr/>
    </dgm:pt>
    <dgm:pt modelId="{16D45447-525A-4339-BFB1-DAC437DE8E1E}" type="pres">
      <dgm:prSet presAssocID="{1154A14C-0E4E-4178-A7CE-09B5FB6BBE9E}" presName="iconBgRect" presStyleLbl="bgShp" presStyleIdx="7" presStyleCnt="8"/>
      <dgm:spPr/>
    </dgm:pt>
    <dgm:pt modelId="{C35407B1-2A1B-4D52-8F0C-67E5D2D500E1}" type="pres">
      <dgm:prSet presAssocID="{1154A14C-0E4E-4178-A7CE-09B5FB6BBE9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cooter"/>
        </a:ext>
      </dgm:extLst>
    </dgm:pt>
    <dgm:pt modelId="{B32B8D71-FF82-4571-985C-DC40B07B1AFA}" type="pres">
      <dgm:prSet presAssocID="{1154A14C-0E4E-4178-A7CE-09B5FB6BBE9E}" presName="spaceRect" presStyleCnt="0"/>
      <dgm:spPr/>
    </dgm:pt>
    <dgm:pt modelId="{0D3F94A5-78D9-4882-AE53-6C4C43790F24}" type="pres">
      <dgm:prSet presAssocID="{1154A14C-0E4E-4178-A7CE-09B5FB6BBE9E}" presName="textRect" presStyleLbl="revTx" presStyleIdx="7" presStyleCnt="8">
        <dgm:presLayoutVars>
          <dgm:chMax val="1"/>
          <dgm:chPref val="1"/>
        </dgm:presLayoutVars>
      </dgm:prSet>
      <dgm:spPr/>
    </dgm:pt>
  </dgm:ptLst>
  <dgm:cxnLst>
    <dgm:cxn modelId="{0097E70B-4A6D-45AF-B441-97385B08F290}" type="presOf" srcId="{2A1077A1-A30B-45BD-A2C9-B6747037A61A}" destId="{2D4BF25F-2CAE-48FB-83D2-361BEA309E90}" srcOrd="0" destOrd="0" presId="urn:microsoft.com/office/officeart/2018/2/layout/IconCircleList"/>
    <dgm:cxn modelId="{966A2E11-FF8C-4040-B2F7-7DB6EABD8216}" type="presOf" srcId="{B0139D3D-F893-4E4E-8E67-696B8A75E903}" destId="{83583165-645B-4794-BB47-428FD427F546}" srcOrd="0" destOrd="0" presId="urn:microsoft.com/office/officeart/2018/2/layout/IconCircleList"/>
    <dgm:cxn modelId="{120AF418-45AA-4767-8CDF-C979E1DA1DB7}" srcId="{13C401C4-BEE4-43B9-B2AA-664C794F9559}" destId="{389B6A2D-580C-40B0-BF6F-0C8D22B3A4B2}" srcOrd="5" destOrd="0" parTransId="{0CB62298-96D6-4326-A1D4-0DD4DE5FFB63}" sibTransId="{01E8D0C8-DA55-4907-94B3-0AC73E1640F4}"/>
    <dgm:cxn modelId="{ABFFE01F-F741-4276-A9E2-FBC7A84176E5}" type="presOf" srcId="{2ED3EB84-DC99-457A-A7B6-DA7696850313}" destId="{3D0E2CE0-4224-42DD-B6B2-17DDF992FAF0}" srcOrd="0" destOrd="0" presId="urn:microsoft.com/office/officeart/2018/2/layout/IconCircleList"/>
    <dgm:cxn modelId="{17682C25-C300-43B6-8CCC-27787BEB467A}" srcId="{13C401C4-BEE4-43B9-B2AA-664C794F9559}" destId="{B0139D3D-F893-4E4E-8E67-696B8A75E903}" srcOrd="2" destOrd="0" parTransId="{21A0EE36-3FB4-434F-9173-CA3298146F19}" sibTransId="{AFF5B3D0-6CA9-4888-9145-DD0272F93D06}"/>
    <dgm:cxn modelId="{5E18ED3A-5920-4647-8D13-0F7689F4248E}" type="presOf" srcId="{01E8D0C8-DA55-4907-94B3-0AC73E1640F4}" destId="{A72DFCC1-4CCF-4638-91B0-1AC82284CCE2}" srcOrd="0" destOrd="0" presId="urn:microsoft.com/office/officeart/2018/2/layout/IconCircleList"/>
    <dgm:cxn modelId="{A6DF743B-176E-4D3F-9B70-E6231C8C4EA8}" type="presOf" srcId="{9155747E-A01A-4187-9C9C-53C237F41282}" destId="{4E84AFFE-C518-4324-888D-C45A34E1017C}" srcOrd="0" destOrd="0" presId="urn:microsoft.com/office/officeart/2018/2/layout/IconCircleList"/>
    <dgm:cxn modelId="{8B214C3E-A61D-4923-93C1-1375EE94E485}" srcId="{13C401C4-BEE4-43B9-B2AA-664C794F9559}" destId="{2A1077A1-A30B-45BD-A2C9-B6747037A61A}" srcOrd="4" destOrd="0" parTransId="{6A098586-8730-4096-AF03-ACFDBC9D5160}" sibTransId="{5A10351A-700D-4FA3-8F4E-983AFC7F6587}"/>
    <dgm:cxn modelId="{2A6C4F5F-ED0E-4B32-B478-5A270E57090A}" type="presOf" srcId="{13C401C4-BEE4-43B9-B2AA-664C794F9559}" destId="{E40BA694-99A7-44E5-8BF2-18E47DFB7A97}" srcOrd="0" destOrd="0" presId="urn:microsoft.com/office/officeart/2018/2/layout/IconCircleList"/>
    <dgm:cxn modelId="{FBE76742-3D48-4C36-AB85-0A55D1435AFC}" srcId="{13C401C4-BEE4-43B9-B2AA-664C794F9559}" destId="{B86241CA-E619-4CE8-8AC7-75F661A3E6A5}" srcOrd="0" destOrd="0" parTransId="{993A2DED-DD18-4CCC-A48B-7054EE8B9651}" sibTransId="{49A28F65-0680-4954-BFDB-AF48F625355F}"/>
    <dgm:cxn modelId="{409EC962-1824-4E61-912A-E0E916F54852}" type="presOf" srcId="{49A28F65-0680-4954-BFDB-AF48F625355F}" destId="{0B1AB7DC-A4F2-4F93-85F9-D0F78FFF11BD}" srcOrd="0" destOrd="0" presId="urn:microsoft.com/office/officeart/2018/2/layout/IconCircleList"/>
    <dgm:cxn modelId="{F0A0056F-642C-4F05-8CED-14F54D8F3396}" type="presOf" srcId="{63502622-8F97-455B-AFD6-700A8CCDDD6E}" destId="{2ECDA710-CB91-4757-942E-D2D5C8105FA3}" srcOrd="0" destOrd="0" presId="urn:microsoft.com/office/officeart/2018/2/layout/IconCircleList"/>
    <dgm:cxn modelId="{89EC3576-C9A7-4447-AE22-D39AE7E186F9}" type="presOf" srcId="{AFF5B3D0-6CA9-4888-9145-DD0272F93D06}" destId="{811F73C7-586A-4F1D-9BB6-BDEAADAAC044}" srcOrd="0" destOrd="0" presId="urn:microsoft.com/office/officeart/2018/2/layout/IconCircleList"/>
    <dgm:cxn modelId="{58F99058-E8FE-4FB9-A6D6-57E7E946732B}" srcId="{13C401C4-BEE4-43B9-B2AA-664C794F9559}" destId="{2ED3EB84-DC99-457A-A7B6-DA7696850313}" srcOrd="1" destOrd="0" parTransId="{E871FBBA-BEAE-49F3-B96C-595907C9BB58}" sibTransId="{741D5DD1-76BA-4D47-A110-926ACF636A4D}"/>
    <dgm:cxn modelId="{15EC2E84-2A29-42C9-9EC8-29313F4C019D}" type="presOf" srcId="{CD8A7CE2-630F-460C-A533-0B8C6DC281C7}" destId="{331F7304-53F3-49B2-8564-C31D9F0EFE30}" srcOrd="0" destOrd="0" presId="urn:microsoft.com/office/officeart/2018/2/layout/IconCircleList"/>
    <dgm:cxn modelId="{90C6978B-844E-4860-AC55-B429A423181C}" type="presOf" srcId="{741D5DD1-76BA-4D47-A110-926ACF636A4D}" destId="{D06E30F0-F20A-4602-9BAA-39D43DF766B5}" srcOrd="0" destOrd="0" presId="urn:microsoft.com/office/officeart/2018/2/layout/IconCircleList"/>
    <dgm:cxn modelId="{46E39897-8D43-4012-8760-5D61883EF7E0}" type="presOf" srcId="{1154A14C-0E4E-4178-A7CE-09B5FB6BBE9E}" destId="{0D3F94A5-78D9-4882-AE53-6C4C43790F24}" srcOrd="0" destOrd="0" presId="urn:microsoft.com/office/officeart/2018/2/layout/IconCircleList"/>
    <dgm:cxn modelId="{607FBA97-39CB-410D-B25C-7602DC37599C}" type="presOf" srcId="{D80CDA24-E4F2-4FEB-B30F-FC63B3574F9C}" destId="{61A5D195-34D5-49B9-AF6F-1DA9B2A83EE6}" srcOrd="0" destOrd="0" presId="urn:microsoft.com/office/officeart/2018/2/layout/IconCircleList"/>
    <dgm:cxn modelId="{56A0BE99-A69B-44E0-A1C6-7916E89AD812}" type="presOf" srcId="{5A10351A-700D-4FA3-8F4E-983AFC7F6587}" destId="{8E2DFA1A-75E0-4EDA-8CB2-DBB0C3F8318B}" srcOrd="0" destOrd="0" presId="urn:microsoft.com/office/officeart/2018/2/layout/IconCircleList"/>
    <dgm:cxn modelId="{BC2F85AB-7FD8-4BF9-8E02-64CC4AD701C3}" srcId="{13C401C4-BEE4-43B9-B2AA-664C794F9559}" destId="{1154A14C-0E4E-4178-A7CE-09B5FB6BBE9E}" srcOrd="7" destOrd="0" parTransId="{38C12DA2-1E61-4D60-A2EC-A8DA3DCE3FD0}" sibTransId="{9B887526-C6FC-45A2-8D1B-78FC01FC9BBF}"/>
    <dgm:cxn modelId="{867FF8C1-F304-4307-B235-26553D702D77}" type="presOf" srcId="{B86241CA-E619-4CE8-8AC7-75F661A3E6A5}" destId="{4C95C526-E98D-4F70-8A4C-53B342924019}" srcOrd="0" destOrd="0" presId="urn:microsoft.com/office/officeart/2018/2/layout/IconCircleList"/>
    <dgm:cxn modelId="{08282FCC-23B8-40D4-B511-B751D3A60DE1}" srcId="{13C401C4-BEE4-43B9-B2AA-664C794F9559}" destId="{D80CDA24-E4F2-4FEB-B30F-FC63B3574F9C}" srcOrd="6" destOrd="0" parTransId="{B370B4D0-93B4-416A-937B-BD0F9B1FE834}" sibTransId="{63502622-8F97-455B-AFD6-700A8CCDDD6E}"/>
    <dgm:cxn modelId="{608DC7E5-D1E2-4047-8C2C-590F9ED8494B}" type="presOf" srcId="{389B6A2D-580C-40B0-BF6F-0C8D22B3A4B2}" destId="{CB023511-A0BC-487F-8B0D-DBED3773B1C7}" srcOrd="0" destOrd="0" presId="urn:microsoft.com/office/officeart/2018/2/layout/IconCircleList"/>
    <dgm:cxn modelId="{E6F635F5-7714-49FF-804F-240DBD3F5B2E}" srcId="{13C401C4-BEE4-43B9-B2AA-664C794F9559}" destId="{CD8A7CE2-630F-460C-A533-0B8C6DC281C7}" srcOrd="3" destOrd="0" parTransId="{D5F6C74B-96E3-4D91-9A6F-38BE5DD6150A}" sibTransId="{9155747E-A01A-4187-9C9C-53C237F41282}"/>
    <dgm:cxn modelId="{E5F8F429-B142-4713-9061-8C80BADB7818}" type="presParOf" srcId="{E40BA694-99A7-44E5-8BF2-18E47DFB7A97}" destId="{C98F37F0-76E2-4783-95E3-D66EDEDF9485}" srcOrd="0" destOrd="0" presId="urn:microsoft.com/office/officeart/2018/2/layout/IconCircleList"/>
    <dgm:cxn modelId="{DD99C522-D132-410C-BCFC-EDEBD8EABCA6}" type="presParOf" srcId="{C98F37F0-76E2-4783-95E3-D66EDEDF9485}" destId="{1A6A835C-84C6-4B0B-965C-F69F55272FB6}" srcOrd="0" destOrd="0" presId="urn:microsoft.com/office/officeart/2018/2/layout/IconCircleList"/>
    <dgm:cxn modelId="{9AAAF47C-69D1-48C7-AF5E-6932BCC60E39}" type="presParOf" srcId="{1A6A835C-84C6-4B0B-965C-F69F55272FB6}" destId="{C020CB13-140B-48A2-8697-8509812D2C2B}" srcOrd="0" destOrd="0" presId="urn:microsoft.com/office/officeart/2018/2/layout/IconCircleList"/>
    <dgm:cxn modelId="{0872A5A7-2C1A-4169-B058-D15F4EC15B09}" type="presParOf" srcId="{1A6A835C-84C6-4B0B-965C-F69F55272FB6}" destId="{C87290F7-922D-4C98-B5C1-6DFF443D373E}" srcOrd="1" destOrd="0" presId="urn:microsoft.com/office/officeart/2018/2/layout/IconCircleList"/>
    <dgm:cxn modelId="{85AF2402-C429-4666-A329-FB9EBFFE2C28}" type="presParOf" srcId="{1A6A835C-84C6-4B0B-965C-F69F55272FB6}" destId="{3C49E1E5-1C8E-4FC2-9BC6-45AC74305E4D}" srcOrd="2" destOrd="0" presId="urn:microsoft.com/office/officeart/2018/2/layout/IconCircleList"/>
    <dgm:cxn modelId="{2C9F1068-B8EF-415C-A522-C6741023519D}" type="presParOf" srcId="{1A6A835C-84C6-4B0B-965C-F69F55272FB6}" destId="{4C95C526-E98D-4F70-8A4C-53B342924019}" srcOrd="3" destOrd="0" presId="urn:microsoft.com/office/officeart/2018/2/layout/IconCircleList"/>
    <dgm:cxn modelId="{67C88118-A968-49D3-BC59-328079C0E598}" type="presParOf" srcId="{C98F37F0-76E2-4783-95E3-D66EDEDF9485}" destId="{0B1AB7DC-A4F2-4F93-85F9-D0F78FFF11BD}" srcOrd="1" destOrd="0" presId="urn:microsoft.com/office/officeart/2018/2/layout/IconCircleList"/>
    <dgm:cxn modelId="{6696AB0B-7216-42CE-B742-E1ACA4659F77}" type="presParOf" srcId="{C98F37F0-76E2-4783-95E3-D66EDEDF9485}" destId="{4CCF0B0A-F184-4EF9-89EB-BCD1A8BDB868}" srcOrd="2" destOrd="0" presId="urn:microsoft.com/office/officeart/2018/2/layout/IconCircleList"/>
    <dgm:cxn modelId="{EEF7F426-D942-4133-B9DC-DA77B2A61414}" type="presParOf" srcId="{4CCF0B0A-F184-4EF9-89EB-BCD1A8BDB868}" destId="{8BFE6BFE-B50F-44D3-8CDA-D0DCEC35CD79}" srcOrd="0" destOrd="0" presId="urn:microsoft.com/office/officeart/2018/2/layout/IconCircleList"/>
    <dgm:cxn modelId="{2406D499-C058-45C8-A7FB-9ABDF067837B}" type="presParOf" srcId="{4CCF0B0A-F184-4EF9-89EB-BCD1A8BDB868}" destId="{B6138A2B-67BF-4D9A-AB60-574B841CC3E8}" srcOrd="1" destOrd="0" presId="urn:microsoft.com/office/officeart/2018/2/layout/IconCircleList"/>
    <dgm:cxn modelId="{57F595AE-A882-4260-A2BB-F053A07ADC40}" type="presParOf" srcId="{4CCF0B0A-F184-4EF9-89EB-BCD1A8BDB868}" destId="{B4F1A1A9-FB94-4956-A427-5E86466E1166}" srcOrd="2" destOrd="0" presId="urn:microsoft.com/office/officeart/2018/2/layout/IconCircleList"/>
    <dgm:cxn modelId="{56B4C32C-008E-4385-B696-92E28255B58A}" type="presParOf" srcId="{4CCF0B0A-F184-4EF9-89EB-BCD1A8BDB868}" destId="{3D0E2CE0-4224-42DD-B6B2-17DDF992FAF0}" srcOrd="3" destOrd="0" presId="urn:microsoft.com/office/officeart/2018/2/layout/IconCircleList"/>
    <dgm:cxn modelId="{22302EEA-865A-4CDF-BCB8-38B1D7CAE639}" type="presParOf" srcId="{C98F37F0-76E2-4783-95E3-D66EDEDF9485}" destId="{D06E30F0-F20A-4602-9BAA-39D43DF766B5}" srcOrd="3" destOrd="0" presId="urn:microsoft.com/office/officeart/2018/2/layout/IconCircleList"/>
    <dgm:cxn modelId="{943AFBA9-52B8-402C-AC58-38AE148D4683}" type="presParOf" srcId="{C98F37F0-76E2-4783-95E3-D66EDEDF9485}" destId="{6E2F5EFF-F3E8-4EB1-9DFF-339659995253}" srcOrd="4" destOrd="0" presId="urn:microsoft.com/office/officeart/2018/2/layout/IconCircleList"/>
    <dgm:cxn modelId="{F155571B-ABBA-4DFD-AA93-69825C985C15}" type="presParOf" srcId="{6E2F5EFF-F3E8-4EB1-9DFF-339659995253}" destId="{3F8F9C03-D696-4D89-A44C-4E2EF8F18027}" srcOrd="0" destOrd="0" presId="urn:microsoft.com/office/officeart/2018/2/layout/IconCircleList"/>
    <dgm:cxn modelId="{7F4D7BBC-9877-4580-9B19-60633A74C7CB}" type="presParOf" srcId="{6E2F5EFF-F3E8-4EB1-9DFF-339659995253}" destId="{3D4DC904-798C-47F1-A4D6-6C5A4DAA7395}" srcOrd="1" destOrd="0" presId="urn:microsoft.com/office/officeart/2018/2/layout/IconCircleList"/>
    <dgm:cxn modelId="{3A70E70F-67A5-45A2-9C93-8B7FE823A724}" type="presParOf" srcId="{6E2F5EFF-F3E8-4EB1-9DFF-339659995253}" destId="{0FFEBE59-11A2-445D-84C3-38F4F351DAA2}" srcOrd="2" destOrd="0" presId="urn:microsoft.com/office/officeart/2018/2/layout/IconCircleList"/>
    <dgm:cxn modelId="{BF7B006C-1BDF-4CCB-A215-EA8E9F59EF4A}" type="presParOf" srcId="{6E2F5EFF-F3E8-4EB1-9DFF-339659995253}" destId="{83583165-645B-4794-BB47-428FD427F546}" srcOrd="3" destOrd="0" presId="urn:microsoft.com/office/officeart/2018/2/layout/IconCircleList"/>
    <dgm:cxn modelId="{268FFE7C-30E3-4242-B21E-D8B9A0F9429F}" type="presParOf" srcId="{C98F37F0-76E2-4783-95E3-D66EDEDF9485}" destId="{811F73C7-586A-4F1D-9BB6-BDEAADAAC044}" srcOrd="5" destOrd="0" presId="urn:microsoft.com/office/officeart/2018/2/layout/IconCircleList"/>
    <dgm:cxn modelId="{9F68CF49-E8B4-42EA-8774-24B5323847A9}" type="presParOf" srcId="{C98F37F0-76E2-4783-95E3-D66EDEDF9485}" destId="{A956CF8D-68AA-4001-BF6A-70371A598908}" srcOrd="6" destOrd="0" presId="urn:microsoft.com/office/officeart/2018/2/layout/IconCircleList"/>
    <dgm:cxn modelId="{6B943929-9316-4086-9FD5-4915D3C29280}" type="presParOf" srcId="{A956CF8D-68AA-4001-BF6A-70371A598908}" destId="{7F0451C1-668F-41B6-8927-E5A628ED7A06}" srcOrd="0" destOrd="0" presId="urn:microsoft.com/office/officeart/2018/2/layout/IconCircleList"/>
    <dgm:cxn modelId="{42861B74-A0EA-4C2B-9745-85149DA2FCF5}" type="presParOf" srcId="{A956CF8D-68AA-4001-BF6A-70371A598908}" destId="{9B7B8744-7570-49B5-A4AF-5D0136DC3A08}" srcOrd="1" destOrd="0" presId="urn:microsoft.com/office/officeart/2018/2/layout/IconCircleList"/>
    <dgm:cxn modelId="{C4F22E46-C462-4EE4-AF8B-188EC393AF3A}" type="presParOf" srcId="{A956CF8D-68AA-4001-BF6A-70371A598908}" destId="{2C6FCC2C-AD11-4445-8202-E39A56FA3BA8}" srcOrd="2" destOrd="0" presId="urn:microsoft.com/office/officeart/2018/2/layout/IconCircleList"/>
    <dgm:cxn modelId="{0E3C94B4-6CE1-4BD7-9904-FE03BBB603D2}" type="presParOf" srcId="{A956CF8D-68AA-4001-BF6A-70371A598908}" destId="{331F7304-53F3-49B2-8564-C31D9F0EFE30}" srcOrd="3" destOrd="0" presId="urn:microsoft.com/office/officeart/2018/2/layout/IconCircleList"/>
    <dgm:cxn modelId="{F878108A-7E11-43AE-A374-15B54A56C03C}" type="presParOf" srcId="{C98F37F0-76E2-4783-95E3-D66EDEDF9485}" destId="{4E84AFFE-C518-4324-888D-C45A34E1017C}" srcOrd="7" destOrd="0" presId="urn:microsoft.com/office/officeart/2018/2/layout/IconCircleList"/>
    <dgm:cxn modelId="{403DBF12-7086-4F0A-9B67-021D5B24EA63}" type="presParOf" srcId="{C98F37F0-76E2-4783-95E3-D66EDEDF9485}" destId="{6999907D-FF7F-44D7-A638-1776A2D2FD90}" srcOrd="8" destOrd="0" presId="urn:microsoft.com/office/officeart/2018/2/layout/IconCircleList"/>
    <dgm:cxn modelId="{E1D2EC1C-790D-4C4D-9E0E-5FF2D5CCEBBE}" type="presParOf" srcId="{6999907D-FF7F-44D7-A638-1776A2D2FD90}" destId="{0F0153E1-E203-4064-B86F-F23BC59F7B44}" srcOrd="0" destOrd="0" presId="urn:microsoft.com/office/officeart/2018/2/layout/IconCircleList"/>
    <dgm:cxn modelId="{6EE19911-6647-4C50-8979-8A19B07A73E1}" type="presParOf" srcId="{6999907D-FF7F-44D7-A638-1776A2D2FD90}" destId="{5790DA9B-E15C-4B1E-A43F-5A3763A54F2A}" srcOrd="1" destOrd="0" presId="urn:microsoft.com/office/officeart/2018/2/layout/IconCircleList"/>
    <dgm:cxn modelId="{58390B5D-8F38-4785-AD3D-44ACAA6ACFB3}" type="presParOf" srcId="{6999907D-FF7F-44D7-A638-1776A2D2FD90}" destId="{336D1AE3-7AD5-4C92-B841-7C1BDF8EBBA6}" srcOrd="2" destOrd="0" presId="urn:microsoft.com/office/officeart/2018/2/layout/IconCircleList"/>
    <dgm:cxn modelId="{D15963A1-4FF0-43F9-99C2-BFD222822309}" type="presParOf" srcId="{6999907D-FF7F-44D7-A638-1776A2D2FD90}" destId="{2D4BF25F-2CAE-48FB-83D2-361BEA309E90}" srcOrd="3" destOrd="0" presId="urn:microsoft.com/office/officeart/2018/2/layout/IconCircleList"/>
    <dgm:cxn modelId="{9F264F24-7C8E-44F6-A605-4AD3E7E08724}" type="presParOf" srcId="{C98F37F0-76E2-4783-95E3-D66EDEDF9485}" destId="{8E2DFA1A-75E0-4EDA-8CB2-DBB0C3F8318B}" srcOrd="9" destOrd="0" presId="urn:microsoft.com/office/officeart/2018/2/layout/IconCircleList"/>
    <dgm:cxn modelId="{098F30CF-C338-482F-B50A-FF9F06093358}" type="presParOf" srcId="{C98F37F0-76E2-4783-95E3-D66EDEDF9485}" destId="{AEBD6766-3D53-44BB-9040-9A6DD0B0FE24}" srcOrd="10" destOrd="0" presId="urn:microsoft.com/office/officeart/2018/2/layout/IconCircleList"/>
    <dgm:cxn modelId="{FBCA4F70-2728-48B7-A123-2663E461AB25}" type="presParOf" srcId="{AEBD6766-3D53-44BB-9040-9A6DD0B0FE24}" destId="{3A4BE9D2-2729-4310-97D2-716084C5A1C0}" srcOrd="0" destOrd="0" presId="urn:microsoft.com/office/officeart/2018/2/layout/IconCircleList"/>
    <dgm:cxn modelId="{E735BAA3-35FB-48DB-BB41-529C4C1D3A2E}" type="presParOf" srcId="{AEBD6766-3D53-44BB-9040-9A6DD0B0FE24}" destId="{67003AA5-E338-42EC-8ACC-C56E4A754422}" srcOrd="1" destOrd="0" presId="urn:microsoft.com/office/officeart/2018/2/layout/IconCircleList"/>
    <dgm:cxn modelId="{0F4647B2-405B-4B3A-A510-27FC21D0EB0A}" type="presParOf" srcId="{AEBD6766-3D53-44BB-9040-9A6DD0B0FE24}" destId="{40D9A9E7-3B33-4B39-A8E8-FD77E88A5E1A}" srcOrd="2" destOrd="0" presId="urn:microsoft.com/office/officeart/2018/2/layout/IconCircleList"/>
    <dgm:cxn modelId="{656137C1-5CDF-4FA7-8CD6-07E8918311E8}" type="presParOf" srcId="{AEBD6766-3D53-44BB-9040-9A6DD0B0FE24}" destId="{CB023511-A0BC-487F-8B0D-DBED3773B1C7}" srcOrd="3" destOrd="0" presId="urn:microsoft.com/office/officeart/2018/2/layout/IconCircleList"/>
    <dgm:cxn modelId="{F8AA9E0F-0EEB-4E01-9BF4-3AC6D687CB1E}" type="presParOf" srcId="{C98F37F0-76E2-4783-95E3-D66EDEDF9485}" destId="{A72DFCC1-4CCF-4638-91B0-1AC82284CCE2}" srcOrd="11" destOrd="0" presId="urn:microsoft.com/office/officeart/2018/2/layout/IconCircleList"/>
    <dgm:cxn modelId="{1604C5D8-9210-46B5-8A09-2C8BAD1FCF66}" type="presParOf" srcId="{C98F37F0-76E2-4783-95E3-D66EDEDF9485}" destId="{7C40C8C6-2753-4478-B4F0-B7DBAC152CAE}" srcOrd="12" destOrd="0" presId="urn:microsoft.com/office/officeart/2018/2/layout/IconCircleList"/>
    <dgm:cxn modelId="{C7A42C04-41A0-4D66-9F02-15E1E545AFE8}" type="presParOf" srcId="{7C40C8C6-2753-4478-B4F0-B7DBAC152CAE}" destId="{82532952-5C20-4E41-AA3C-A65A243307B1}" srcOrd="0" destOrd="0" presId="urn:microsoft.com/office/officeart/2018/2/layout/IconCircleList"/>
    <dgm:cxn modelId="{26560464-158E-44CF-8B59-98F49DD4C7F4}" type="presParOf" srcId="{7C40C8C6-2753-4478-B4F0-B7DBAC152CAE}" destId="{E07E9FBE-7BE3-4C19-834E-4BFEA195DEDD}" srcOrd="1" destOrd="0" presId="urn:microsoft.com/office/officeart/2018/2/layout/IconCircleList"/>
    <dgm:cxn modelId="{7C150ACB-64FA-4DDF-B129-AB9A123B3D3C}" type="presParOf" srcId="{7C40C8C6-2753-4478-B4F0-B7DBAC152CAE}" destId="{D30A0A9A-2A78-4F64-8BF1-ED6CE5B8AB1E}" srcOrd="2" destOrd="0" presId="urn:microsoft.com/office/officeart/2018/2/layout/IconCircleList"/>
    <dgm:cxn modelId="{97B644A0-7BF9-4E71-BB73-4EF93208500E}" type="presParOf" srcId="{7C40C8C6-2753-4478-B4F0-B7DBAC152CAE}" destId="{61A5D195-34D5-49B9-AF6F-1DA9B2A83EE6}" srcOrd="3" destOrd="0" presId="urn:microsoft.com/office/officeart/2018/2/layout/IconCircleList"/>
    <dgm:cxn modelId="{1113672C-1EB6-4DBF-8A16-CFD195B4383C}" type="presParOf" srcId="{C98F37F0-76E2-4783-95E3-D66EDEDF9485}" destId="{2ECDA710-CB91-4757-942E-D2D5C8105FA3}" srcOrd="13" destOrd="0" presId="urn:microsoft.com/office/officeart/2018/2/layout/IconCircleList"/>
    <dgm:cxn modelId="{A32DD841-52EF-47FC-B309-65AEAD03DB24}" type="presParOf" srcId="{C98F37F0-76E2-4783-95E3-D66EDEDF9485}" destId="{957C4AD7-B80B-47B9-87BF-3C1A4976B856}" srcOrd="14" destOrd="0" presId="urn:microsoft.com/office/officeart/2018/2/layout/IconCircleList"/>
    <dgm:cxn modelId="{B4233887-F6BC-40FF-A1A2-4B7229391683}" type="presParOf" srcId="{957C4AD7-B80B-47B9-87BF-3C1A4976B856}" destId="{16D45447-525A-4339-BFB1-DAC437DE8E1E}" srcOrd="0" destOrd="0" presId="urn:microsoft.com/office/officeart/2018/2/layout/IconCircleList"/>
    <dgm:cxn modelId="{7BB36849-668C-40D2-98F4-89D89850BCC9}" type="presParOf" srcId="{957C4AD7-B80B-47B9-87BF-3C1A4976B856}" destId="{C35407B1-2A1B-4D52-8F0C-67E5D2D500E1}" srcOrd="1" destOrd="0" presId="urn:microsoft.com/office/officeart/2018/2/layout/IconCircleList"/>
    <dgm:cxn modelId="{E77DEAB9-81FB-47B4-A9D9-05DDDCFB442C}" type="presParOf" srcId="{957C4AD7-B80B-47B9-87BF-3C1A4976B856}" destId="{B32B8D71-FF82-4571-985C-DC40B07B1AFA}" srcOrd="2" destOrd="0" presId="urn:microsoft.com/office/officeart/2018/2/layout/IconCircleList"/>
    <dgm:cxn modelId="{0A422DBC-B968-45FA-A7ED-0CBF132D9079}" type="presParOf" srcId="{957C4AD7-B80B-47B9-87BF-3C1A4976B856}" destId="{0D3F94A5-78D9-4882-AE53-6C4C43790F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4E9C3-4C6D-45C0-96C3-BEEB5D782B8F}">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8F7C9CDB-5CC8-45E8-90CE-AF67897B894B}">
      <dsp:nvSpPr>
        <dsp:cNvPr id="0" name=""/>
        <dsp:cNvSpPr/>
      </dsp:nvSpPr>
      <dsp:spPr>
        <a:xfrm>
          <a:off x="748607" y="2795"/>
          <a:ext cx="1922896" cy="1153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UBER concept</a:t>
          </a:r>
          <a:r>
            <a:rPr lang="en-US" sz="2200" kern="1200" dirty="0"/>
            <a:t>.</a:t>
          </a:r>
        </a:p>
      </dsp:txBody>
      <dsp:txXfrm>
        <a:off x="748607" y="2795"/>
        <a:ext cx="1922896" cy="1153737"/>
      </dsp:txXfrm>
    </dsp:sp>
    <dsp:sp modelId="{BDBBBA23-7944-4E77-B3EB-34468F68ECBD}">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901051"/>
              <a:satOff val="1375"/>
              <a:lumOff val="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4135D490-7435-4158-BF7F-AF603842F1CC}">
      <dsp:nvSpPr>
        <dsp:cNvPr id="0" name=""/>
        <dsp:cNvSpPr/>
      </dsp:nvSpPr>
      <dsp:spPr>
        <a:xfrm>
          <a:off x="3113770" y="2795"/>
          <a:ext cx="1922896" cy="1153737"/>
        </a:xfrm>
        <a:prstGeom prst="rect">
          <a:avLst/>
        </a:prstGeom>
        <a:solidFill>
          <a:schemeClr val="accent2">
            <a:hueOff val="800935"/>
            <a:satOff val="1222"/>
            <a:lumOff val="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UBER – A partnership model.</a:t>
          </a:r>
        </a:p>
      </dsp:txBody>
      <dsp:txXfrm>
        <a:off x="3113770" y="2795"/>
        <a:ext cx="1922896" cy="1153737"/>
      </dsp:txXfrm>
    </dsp:sp>
    <dsp:sp modelId="{0DA1ABE9-A3EC-4143-A1C7-D7D68FD3B681}">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1802103"/>
              <a:satOff val="2750"/>
              <a:lumOff val="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D4202F40-8120-417C-8554-AF0AD3F363BD}">
      <dsp:nvSpPr>
        <dsp:cNvPr id="0" name=""/>
        <dsp:cNvSpPr/>
      </dsp:nvSpPr>
      <dsp:spPr>
        <a:xfrm>
          <a:off x="5478933" y="2795"/>
          <a:ext cx="1922896" cy="1153737"/>
        </a:xfrm>
        <a:prstGeom prst="rect">
          <a:avLst/>
        </a:prstGeom>
        <a:solidFill>
          <a:schemeClr val="accent2">
            <a:hueOff val="1601869"/>
            <a:satOff val="2444"/>
            <a:lumOff val="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Price calculation</a:t>
          </a:r>
          <a:r>
            <a:rPr lang="en-US" sz="2200" kern="1200" dirty="0"/>
            <a:t>.</a:t>
          </a:r>
        </a:p>
      </dsp:txBody>
      <dsp:txXfrm>
        <a:off x="5478933" y="2795"/>
        <a:ext cx="1922896" cy="1153737"/>
      </dsp:txXfrm>
    </dsp:sp>
    <dsp:sp modelId="{8CEC31E1-78A9-46C0-A381-3CBB06EC1752}">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2703154"/>
              <a:satOff val="4125"/>
              <a:lumOff val="14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684A0B6F-AA53-4E1C-AEB8-00AE55E2F029}">
      <dsp:nvSpPr>
        <dsp:cNvPr id="0" name=""/>
        <dsp:cNvSpPr/>
      </dsp:nvSpPr>
      <dsp:spPr>
        <a:xfrm>
          <a:off x="7844095" y="2795"/>
          <a:ext cx="1922896" cy="1153737"/>
        </a:xfrm>
        <a:prstGeom prst="rect">
          <a:avLst/>
        </a:prstGeom>
        <a:solidFill>
          <a:schemeClr val="accent2">
            <a:hueOff val="2402804"/>
            <a:satOff val="3666"/>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Brand Rider Interface</a:t>
          </a:r>
        </a:p>
      </dsp:txBody>
      <dsp:txXfrm>
        <a:off x="7844095" y="2795"/>
        <a:ext cx="1922896" cy="1153737"/>
      </dsp:txXfrm>
    </dsp:sp>
    <dsp:sp modelId="{4A8310BE-2ABD-4D15-A823-9529B905EE7C}">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3604206"/>
              <a:satOff val="5500"/>
              <a:lumOff val="1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CF6060B2-636F-4591-BC76-90EA11690DA3}">
      <dsp:nvSpPr>
        <dsp:cNvPr id="0" name=""/>
        <dsp:cNvSpPr/>
      </dsp:nvSpPr>
      <dsp:spPr>
        <a:xfrm>
          <a:off x="748607" y="1598800"/>
          <a:ext cx="1922896" cy="1153737"/>
        </a:xfrm>
        <a:prstGeom prst="rect">
          <a:avLst/>
        </a:prstGeom>
        <a:solidFill>
          <a:schemeClr val="accent2">
            <a:hueOff val="3203739"/>
            <a:satOff val="4888"/>
            <a:lumOff val="1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The success of UBER Business</a:t>
          </a:r>
          <a:r>
            <a:rPr lang="en-US" sz="2200" kern="1200" dirty="0"/>
            <a:t>.</a:t>
          </a:r>
        </a:p>
      </dsp:txBody>
      <dsp:txXfrm>
        <a:off x="748607" y="1598800"/>
        <a:ext cx="1922896" cy="1153737"/>
      </dsp:txXfrm>
    </dsp:sp>
    <dsp:sp modelId="{78E763A2-4763-4272-B3E4-67D25F5262FC}">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4505257"/>
              <a:satOff val="6874"/>
              <a:lumOff val="24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1A4CABF9-F595-42DF-8A35-D71635D0EE8B}">
      <dsp:nvSpPr>
        <dsp:cNvPr id="0" name=""/>
        <dsp:cNvSpPr/>
      </dsp:nvSpPr>
      <dsp:spPr>
        <a:xfrm>
          <a:off x="3113770" y="1598800"/>
          <a:ext cx="1922896" cy="1153737"/>
        </a:xfrm>
        <a:prstGeom prst="rect">
          <a:avLst/>
        </a:prstGeom>
        <a:solidFill>
          <a:schemeClr val="accent2">
            <a:hueOff val="4004674"/>
            <a:satOff val="6111"/>
            <a:lumOff val="2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Substitute for taxis.</a:t>
          </a:r>
        </a:p>
      </dsp:txBody>
      <dsp:txXfrm>
        <a:off x="3113770" y="1598800"/>
        <a:ext cx="1922896" cy="1153737"/>
      </dsp:txXfrm>
    </dsp:sp>
    <dsp:sp modelId="{722EE861-089E-4D05-9E2B-8589E04EEDD9}">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5406309"/>
              <a:satOff val="8249"/>
              <a:lumOff val="2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BC19C786-8BA3-451E-9AA7-D72D9E107AD2}">
      <dsp:nvSpPr>
        <dsp:cNvPr id="0" name=""/>
        <dsp:cNvSpPr/>
      </dsp:nvSpPr>
      <dsp:spPr>
        <a:xfrm>
          <a:off x="5478933" y="1598800"/>
          <a:ext cx="1922896" cy="1153737"/>
        </a:xfrm>
        <a:prstGeom prst="rect">
          <a:avLst/>
        </a:prstGeom>
        <a:solidFill>
          <a:schemeClr val="accent2">
            <a:hueOff val="4805608"/>
            <a:satOff val="7333"/>
            <a:lumOff val="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UBER traffic in NYC.</a:t>
          </a:r>
        </a:p>
      </dsp:txBody>
      <dsp:txXfrm>
        <a:off x="5478933" y="1598800"/>
        <a:ext cx="1922896" cy="1153737"/>
      </dsp:txXfrm>
    </dsp:sp>
    <dsp:sp modelId="{E438DDF8-66C0-4656-B329-6472B0CBCDD4}">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6307360"/>
              <a:satOff val="9624"/>
              <a:lumOff val="34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0E41E3D1-B8D3-4B26-9A31-E3C692B46BCA}">
      <dsp:nvSpPr>
        <dsp:cNvPr id="0" name=""/>
        <dsp:cNvSpPr/>
      </dsp:nvSpPr>
      <dsp:spPr>
        <a:xfrm>
          <a:off x="7844095" y="1598800"/>
          <a:ext cx="1922896" cy="1153737"/>
        </a:xfrm>
        <a:prstGeom prst="rect">
          <a:avLst/>
        </a:prstGeom>
        <a:solidFill>
          <a:schemeClr val="accent2">
            <a:hueOff val="5606543"/>
            <a:satOff val="8555"/>
            <a:lumOff val="3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UBER journeys per day.</a:t>
          </a:r>
        </a:p>
      </dsp:txBody>
      <dsp:txXfrm>
        <a:off x="7844095" y="1598800"/>
        <a:ext cx="1922896" cy="1153737"/>
      </dsp:txXfrm>
    </dsp:sp>
    <dsp:sp modelId="{7D0A5C1A-F78F-46AD-967C-6B75C7C2C747}">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6350" cap="flat" cmpd="sng" algn="ctr">
          <a:solidFill>
            <a:schemeClr val="accent2">
              <a:hueOff val="7208412"/>
              <a:satOff val="10999"/>
              <a:lumOff val="3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C8699F40-D0F9-4E17-9390-B4D82D8A42A0}">
      <dsp:nvSpPr>
        <dsp:cNvPr id="0" name=""/>
        <dsp:cNvSpPr/>
      </dsp:nvSpPr>
      <dsp:spPr>
        <a:xfrm>
          <a:off x="748607" y="3194804"/>
          <a:ext cx="1922896" cy="1153737"/>
        </a:xfrm>
        <a:prstGeom prst="rect">
          <a:avLst/>
        </a:prstGeom>
        <a:solidFill>
          <a:schemeClr val="accent2">
            <a:hueOff val="6407477"/>
            <a:satOff val="9777"/>
            <a:lumOff val="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UBER journeys per hour.</a:t>
          </a:r>
        </a:p>
      </dsp:txBody>
      <dsp:txXfrm>
        <a:off x="748607" y="3194804"/>
        <a:ext cx="1922896" cy="1153737"/>
      </dsp:txXfrm>
    </dsp:sp>
    <dsp:sp modelId="{0DABBA68-D56A-4F86-B0A4-C238791E1AF3}">
      <dsp:nvSpPr>
        <dsp:cNvPr id="0" name=""/>
        <dsp:cNvSpPr/>
      </dsp:nvSpPr>
      <dsp:spPr>
        <a:xfrm>
          <a:off x="3113770" y="3194804"/>
          <a:ext cx="1922896" cy="1153737"/>
        </a:xfrm>
        <a:prstGeom prst="rect">
          <a:avLst/>
        </a:prstGeom>
        <a:solidFill>
          <a:schemeClr val="accent2">
            <a:hueOff val="7208412"/>
            <a:satOff val="10999"/>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0000"/>
              </a:solidFill>
            </a:rPr>
            <a:t>Quality Assurance.</a:t>
          </a:r>
        </a:p>
      </dsp:txBody>
      <dsp:txXfrm>
        <a:off x="3113770" y="3194804"/>
        <a:ext cx="1922896" cy="11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97ABE-7D98-46AF-8751-267EECE397C2}">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26726A-A8C1-4067-B211-BD8B2214029D}">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703CA-D86F-4309-A6CD-3E8751327DDA}">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 fast &amp; efficient on-demand car service.</a:t>
          </a:r>
        </a:p>
      </dsp:txBody>
      <dsp:txXfrm>
        <a:off x="937002" y="1903"/>
        <a:ext cx="5576601" cy="811257"/>
      </dsp:txXfrm>
    </dsp:sp>
    <dsp:sp modelId="{963D7C1F-E01E-42BB-8B4E-A692CA8A2D66}">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C8327-CF37-436A-922A-ED824BCCC1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98555-16FE-4263-9EB3-EA242F80E1BB}">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Market : Professionals in America cities.</a:t>
          </a:r>
        </a:p>
      </dsp:txBody>
      <dsp:txXfrm>
        <a:off x="937002" y="1015975"/>
        <a:ext cx="5576601" cy="811257"/>
      </dsp:txXfrm>
    </dsp:sp>
    <dsp:sp modelId="{B18BA623-B78A-43CE-B621-9D56DDF6BF4E}">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A6FE2-B7F4-4CBC-BFBD-99F9A72C221B}">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719501-70E9-4BC2-9ADB-7101DC2FFDC3}">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Convenience of a cab in NYC + Experience of a professional chauffeur.</a:t>
          </a:r>
        </a:p>
      </dsp:txBody>
      <dsp:txXfrm>
        <a:off x="937002" y="2030048"/>
        <a:ext cx="5576601" cy="811257"/>
      </dsp:txXfrm>
    </dsp:sp>
    <dsp:sp modelId="{1D03A506-0721-414F-9778-4439AE00129D}">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8DBDF-C65A-4159-8DA7-D3A93C45A5F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D25DB4-2F82-42AF-9D18-61BD8A1F99DD}">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Latest consumer web &amp; device technology.</a:t>
          </a:r>
        </a:p>
      </dsp:txBody>
      <dsp:txXfrm>
        <a:off x="937002" y="3044120"/>
        <a:ext cx="5576601" cy="811257"/>
      </dsp:txXfrm>
    </dsp:sp>
    <dsp:sp modelId="{17213F4F-3085-4A1E-96EF-F9EE32D65110}">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2E59F-C135-463F-8DDF-6AB4FD296520}">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6CCE6-1433-49A4-8BD1-7C4BF43B42A7}">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Optimized fleets and incented drivers.</a:t>
          </a:r>
        </a:p>
      </dsp:txBody>
      <dsp:txXfrm>
        <a:off x="937002" y="4058192"/>
        <a:ext cx="5576601" cy="811257"/>
      </dsp:txXfrm>
    </dsp:sp>
    <dsp:sp modelId="{55719280-D277-4B4B-913B-5CD4D630DBBE}">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9B3B9-400E-423E-B068-907F63725E28}">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06E200-D0E2-41A2-BEEB-1979BF553798}">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The “NetJets of car services”.</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0F297-EDD1-4902-9320-17D1671266E9}">
      <dsp:nvSpPr>
        <dsp:cNvPr id="0" name=""/>
        <dsp:cNvSpPr/>
      </dsp:nvSpPr>
      <dsp:spPr>
        <a:xfrm>
          <a:off x="9242" y="103869"/>
          <a:ext cx="2762398" cy="41435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Uber doesn’t </a:t>
          </a:r>
          <a:r>
            <a:rPr lang="en-US" sz="1600" i="1" kern="1200"/>
            <a:t>employ</a:t>
          </a:r>
          <a:r>
            <a:rPr lang="en-US" sz="1600" kern="1200"/>
            <a:t> its drivers. It </a:t>
          </a:r>
          <a:r>
            <a:rPr lang="en-US" sz="1600" i="1" kern="1200"/>
            <a:t>partners</a:t>
          </a:r>
          <a:r>
            <a:rPr lang="en-US" sz="1600" kern="1200"/>
            <a:t> with them. Uber has argued several times how it is not a transportation company, rather a technology or service provider, according to sources. Drivers set their own work structure and hourly duration and are under nominal control.  They have all rights to accept or reject the terms and conditions of the contract and can collaborate with Uber for a desired span of time.</a:t>
          </a:r>
        </a:p>
      </dsp:txBody>
      <dsp:txXfrm>
        <a:off x="90150" y="184777"/>
        <a:ext cx="2600582" cy="3981782"/>
      </dsp:txXfrm>
    </dsp:sp>
    <dsp:sp modelId="{A3015F6E-6812-41FF-BB5B-B22AF9D322D6}">
      <dsp:nvSpPr>
        <dsp:cNvPr id="0" name=""/>
        <dsp:cNvSpPr/>
      </dsp:nvSpPr>
      <dsp:spPr>
        <a:xfrm>
          <a:off x="3047880" y="1833131"/>
          <a:ext cx="585628" cy="6850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47880" y="1970146"/>
        <a:ext cx="409940" cy="411044"/>
      </dsp:txXfrm>
    </dsp:sp>
    <dsp:sp modelId="{0741F378-8BB1-4631-BAEE-887BB187CA83}">
      <dsp:nvSpPr>
        <dsp:cNvPr id="0" name=""/>
        <dsp:cNvSpPr/>
      </dsp:nvSpPr>
      <dsp:spPr>
        <a:xfrm>
          <a:off x="3876600" y="103869"/>
          <a:ext cx="2762398" cy="4143598"/>
        </a:xfrm>
        <a:prstGeom prst="roundRect">
          <a:avLst>
            <a:gd name="adj" fmla="val 10000"/>
          </a:avLst>
        </a:prstGeom>
        <a:solidFill>
          <a:schemeClr val="accent2">
            <a:hueOff val="3604206"/>
            <a:satOff val="55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How Uber makes money</a:t>
          </a:r>
          <a:r>
            <a:rPr lang="en-US" sz="1600" kern="1200" dirty="0"/>
            <a:t>?</a:t>
          </a:r>
        </a:p>
      </dsp:txBody>
      <dsp:txXfrm>
        <a:off x="3957508" y="184777"/>
        <a:ext cx="2600582" cy="3981782"/>
      </dsp:txXfrm>
    </dsp:sp>
    <dsp:sp modelId="{A90CD0A1-CE16-462D-9151-6E18A80CF080}">
      <dsp:nvSpPr>
        <dsp:cNvPr id="0" name=""/>
        <dsp:cNvSpPr/>
      </dsp:nvSpPr>
      <dsp:spPr>
        <a:xfrm>
          <a:off x="6915239" y="1833131"/>
          <a:ext cx="585628" cy="685074"/>
        </a:xfrm>
        <a:prstGeom prst="rightArrow">
          <a:avLst>
            <a:gd name="adj1" fmla="val 60000"/>
            <a:gd name="adj2" fmla="val 50000"/>
          </a:avLst>
        </a:prstGeom>
        <a:solidFill>
          <a:schemeClr val="accent2">
            <a:hueOff val="7208412"/>
            <a:satOff val="10999"/>
            <a:lumOff val="3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915239" y="1970146"/>
        <a:ext cx="409940" cy="411044"/>
      </dsp:txXfrm>
    </dsp:sp>
    <dsp:sp modelId="{5E2F46F5-1F0C-4271-A995-353C15C10C16}">
      <dsp:nvSpPr>
        <dsp:cNvPr id="0" name=""/>
        <dsp:cNvSpPr/>
      </dsp:nvSpPr>
      <dsp:spPr>
        <a:xfrm>
          <a:off x="7743958" y="103869"/>
          <a:ext cx="2762398" cy="4143598"/>
        </a:xfrm>
        <a:prstGeom prst="roundRect">
          <a:avLst>
            <a:gd name="adj" fmla="val 10000"/>
          </a:avLst>
        </a:prstGeom>
        <a:solidFill>
          <a:schemeClr val="accent2">
            <a:hueOff val="7208412"/>
            <a:satOff val="10999"/>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Uber collaborates with vehicle owners and drivers and together they set up a minimum charge at which the partners will operate. Uber supplies them riders through online bookings from one single application and charges some amount of commission from them. The commission charged by the company ranges from 20% – 25% of the total amount charged from the customer. The Brand-Rider Interface </a:t>
          </a:r>
        </a:p>
      </dsp:txBody>
      <dsp:txXfrm>
        <a:off x="7824866" y="184777"/>
        <a:ext cx="2600582" cy="3981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32421-9015-4C40-9585-051B20C13A78}">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58345-F49D-4AF6-99B7-3287E68F3339}">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C26EE3-010F-4B32-8F0B-7948FE7581B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2400300">
            <a:lnSpc>
              <a:spcPct val="100000"/>
            </a:lnSpc>
            <a:spcBef>
              <a:spcPct val="0"/>
            </a:spcBef>
            <a:spcAft>
              <a:spcPct val="35000"/>
            </a:spcAft>
            <a:buNone/>
          </a:pPr>
          <a:r>
            <a:rPr lang="en-US" sz="5400" kern="1200" dirty="0"/>
            <a:t>Price Calculation</a:t>
          </a:r>
        </a:p>
      </dsp:txBody>
      <dsp:txXfrm>
        <a:off x="1834517" y="469890"/>
        <a:ext cx="3148942" cy="1335915"/>
      </dsp:txXfrm>
    </dsp:sp>
    <dsp:sp modelId="{47244C17-AA97-4FB1-8A07-86A52A5ED434}">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6D56D-9EE5-40BB-BC6D-1D84E79E5933}">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68C47-AB4A-4AAC-A34C-F4A64198CC43}">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Uber sets the price of a ride as per </a:t>
          </a:r>
          <a:r>
            <a:rPr lang="en-US" sz="1800" kern="1200" dirty="0" err="1"/>
            <a:t>kilometre</a:t>
          </a:r>
          <a:r>
            <a:rPr lang="en-US" sz="1800" kern="1200" dirty="0"/>
            <a:t> charges and the time spent.</a:t>
          </a:r>
        </a:p>
      </dsp:txBody>
      <dsp:txXfrm>
        <a:off x="7154322" y="469890"/>
        <a:ext cx="3148942" cy="1335915"/>
      </dsp:txXfrm>
    </dsp:sp>
    <dsp:sp modelId="{4266122F-E980-4AF3-8EBF-C25E270103F8}">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17661-4F7A-4E2B-9ADD-8CFEB601F92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A94F6-DF56-43B6-A0C0-DDCA7F3E293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2133600">
            <a:lnSpc>
              <a:spcPct val="100000"/>
            </a:lnSpc>
            <a:spcBef>
              <a:spcPct val="0"/>
            </a:spcBef>
            <a:spcAft>
              <a:spcPct val="35000"/>
            </a:spcAft>
            <a:buNone/>
          </a:pPr>
          <a:r>
            <a:rPr lang="en-US" sz="4800" kern="1200" dirty="0"/>
            <a:t>Dynamic Pricing</a:t>
          </a:r>
        </a:p>
      </dsp:txBody>
      <dsp:txXfrm>
        <a:off x="1834517" y="2545532"/>
        <a:ext cx="3148942" cy="1335915"/>
      </dsp:txXfrm>
    </dsp:sp>
    <dsp:sp modelId="{0DC77EFE-8F83-404D-8E1A-3B6B56FA9B92}">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D8BA8-8B81-4B8E-805D-C5EAAA4BD4CB}">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C47C6-CEA8-49E4-A827-84EDA5BF450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On bad weather days, hours of traffic congestion and on public holidays, when the demand for cab rides is higher than their availability, Uber clients have to deal with price surges. The company is totally transparent about this dynamic pricing strategy and informs the riders beforehand if there’s an increase in the price of the cab.</a:t>
          </a:r>
        </a:p>
      </dsp:txBody>
      <dsp:txXfrm>
        <a:off x="7154322" y="2545532"/>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5D71B-FB92-4167-B2A6-FC43979A3859}">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F0AEC-3167-44E4-B107-E616FB3D6DF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13754-306A-4906-9910-5CDB2428303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US" sz="1800" kern="1200"/>
            <a:t>The Business Model of Uber is also profiting on several other levels. For instance, people hardly compare between transportation applications on their smartphone before going for a ride. Hence, a single mobile application is accumulating several customers worldwide.</a:t>
          </a:r>
        </a:p>
      </dsp:txBody>
      <dsp:txXfrm>
        <a:off x="1435590" y="531"/>
        <a:ext cx="9080009" cy="1242935"/>
      </dsp:txXfrm>
    </dsp:sp>
    <dsp:sp modelId="{BEF84331-0FCA-4C0F-B7AE-6241CAA6396D}">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C9F4-CB3A-44FC-840A-330FC7570AE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3FF37-F8B9-46BA-9B0C-AF75247F78D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US" sz="1800" kern="1200"/>
            <a:t>Besides, the strong distribution network and the greater number of cars on the road provide better service to customers. The fares have an advantage too – and are pocket friendly. Also, an Uber ride costs lesser than one in your personal car, with your personal driver.</a:t>
          </a:r>
        </a:p>
      </dsp:txBody>
      <dsp:txXfrm>
        <a:off x="1435590" y="1554201"/>
        <a:ext cx="9080009" cy="1242935"/>
      </dsp:txXfrm>
    </dsp:sp>
    <dsp:sp modelId="{8C643D51-45D1-41F7-86E7-2D2DBF4709F3}">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CA7E9-8D13-468F-881E-48A248D50CC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B7552-7420-4FEE-B431-2B4424977A80}">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US" sz="1800" kern="1200" dirty="0"/>
            <a:t>It is a blooming opportunity for vehicle owners who find the offer quite lucrative. With more and more people averting to ride-sharing companies for daily trips, it can actually be called an </a:t>
          </a:r>
          <a:r>
            <a:rPr lang="en-US" sz="1800" b="1" i="1" kern="1200" dirty="0">
              <a:solidFill>
                <a:srgbClr val="FF0000"/>
              </a:solidFill>
            </a:rPr>
            <a:t>uber profit for drivers!</a:t>
          </a:r>
          <a:endParaRPr lang="en-US" sz="1800" kern="1200" dirty="0"/>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0CB13-140B-48A2-8697-8509812D2C2B}">
      <dsp:nvSpPr>
        <dsp:cNvPr id="0" name=""/>
        <dsp:cNvSpPr/>
      </dsp:nvSpPr>
      <dsp:spPr>
        <a:xfrm>
          <a:off x="82613" y="9007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290F7-922D-4C98-B5C1-6DFF443D373E}">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5C526-E98D-4F70-8A4C-53B342924019}">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There’s not a single doubt regarding this that Uber has succeeded in replacing several taxis on the roads today due to the many facilities it offers.</a:t>
          </a:r>
        </a:p>
      </dsp:txBody>
      <dsp:txXfrm>
        <a:off x="1172126" y="90072"/>
        <a:ext cx="2114937" cy="897246"/>
      </dsp:txXfrm>
    </dsp:sp>
    <dsp:sp modelId="{8BFE6BFE-B50F-44D3-8CDA-D0DCEC35CD79}">
      <dsp:nvSpPr>
        <dsp:cNvPr id="0" name=""/>
        <dsp:cNvSpPr/>
      </dsp:nvSpPr>
      <dsp:spPr>
        <a:xfrm>
          <a:off x="3655575" y="9007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38A2B-67BF-4D9A-AB60-574B841CC3E8}">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0E2CE0-4224-42DD-B6B2-17DDF992FAF0}">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There’s no refusal, unless in extreme cases when the driver can’t make it to the location within time, or when there are no cars available.</a:t>
          </a:r>
        </a:p>
      </dsp:txBody>
      <dsp:txXfrm>
        <a:off x="4745088" y="90072"/>
        <a:ext cx="2114937" cy="897246"/>
      </dsp:txXfrm>
    </dsp:sp>
    <dsp:sp modelId="{3F8F9C03-D696-4D89-A44C-4E2EF8F18027}">
      <dsp:nvSpPr>
        <dsp:cNvPr id="0" name=""/>
        <dsp:cNvSpPr/>
      </dsp:nvSpPr>
      <dsp:spPr>
        <a:xfrm>
          <a:off x="7228536" y="9007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DC904-798C-47F1-A4D6-6C5A4DAA7395}">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583165-645B-4794-BB47-428FD427F546}">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system of reviewing and rating a ride, as well as complaining in case of any mishap is something taxis are lacing in.</a:t>
          </a:r>
        </a:p>
      </dsp:txBody>
      <dsp:txXfrm>
        <a:off x="8318049" y="90072"/>
        <a:ext cx="2114937" cy="897246"/>
      </dsp:txXfrm>
    </dsp:sp>
    <dsp:sp modelId="{7F0451C1-668F-41B6-8927-E5A628ED7A06}">
      <dsp:nvSpPr>
        <dsp:cNvPr id="0" name=""/>
        <dsp:cNvSpPr/>
      </dsp:nvSpPr>
      <dsp:spPr>
        <a:xfrm>
          <a:off x="82613" y="1727045"/>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B8744-7570-49B5-A4AF-5D0136DC3A08}">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F7304-53F3-49B2-8564-C31D9F0EFE30}">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time constraint within which the cab is going to show up is always mentioned before a ride.</a:t>
          </a:r>
        </a:p>
      </dsp:txBody>
      <dsp:txXfrm>
        <a:off x="1172126" y="1727045"/>
        <a:ext cx="2114937" cy="897246"/>
      </dsp:txXfrm>
    </dsp:sp>
    <dsp:sp modelId="{0F0153E1-E203-4064-B86F-F23BC59F7B44}">
      <dsp:nvSpPr>
        <dsp:cNvPr id="0" name=""/>
        <dsp:cNvSpPr/>
      </dsp:nvSpPr>
      <dsp:spPr>
        <a:xfrm>
          <a:off x="3655575" y="1727045"/>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0DA9B-E15C-4B1E-A43F-5A3763A54F2A}">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BF25F-2CAE-48FB-83D2-361BEA309E90}">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driver can be contacted and all his details, including contact number and car details are shown to the client before the ride commences.</a:t>
          </a:r>
        </a:p>
      </dsp:txBody>
      <dsp:txXfrm>
        <a:off x="4745088" y="1727045"/>
        <a:ext cx="2114937" cy="897246"/>
      </dsp:txXfrm>
    </dsp:sp>
    <dsp:sp modelId="{3A4BE9D2-2729-4310-97D2-716084C5A1C0}">
      <dsp:nvSpPr>
        <dsp:cNvPr id="0" name=""/>
        <dsp:cNvSpPr/>
      </dsp:nvSpPr>
      <dsp:spPr>
        <a:xfrm>
          <a:off x="7228536" y="172704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03AA5-E338-42EC-8ACC-C56E4A754422}">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23511-A0BC-487F-8B0D-DBED3773B1C7}">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route could be altered as per the flexibility of the client</a:t>
          </a:r>
        </a:p>
      </dsp:txBody>
      <dsp:txXfrm>
        <a:off x="8318049" y="1727045"/>
        <a:ext cx="2114937" cy="897246"/>
      </dsp:txXfrm>
    </dsp:sp>
    <dsp:sp modelId="{82532952-5C20-4E41-AA3C-A65A243307B1}">
      <dsp:nvSpPr>
        <dsp:cNvPr id="0" name=""/>
        <dsp:cNvSpPr/>
      </dsp:nvSpPr>
      <dsp:spPr>
        <a:xfrm>
          <a:off x="82613" y="336401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E9FBE-7BE3-4C19-834E-4BFEA195DEDD}">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A5D195-34D5-49B9-AF6F-1DA9B2A83EE6}">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 rates are reduced considerably in the case of UberPool – a ride-sharing service.</a:t>
          </a:r>
        </a:p>
      </dsp:txBody>
      <dsp:txXfrm>
        <a:off x="1172126" y="3364019"/>
        <a:ext cx="2114937" cy="897246"/>
      </dsp:txXfrm>
    </dsp:sp>
    <dsp:sp modelId="{16D45447-525A-4339-BFB1-DAC437DE8E1E}">
      <dsp:nvSpPr>
        <dsp:cNvPr id="0" name=""/>
        <dsp:cNvSpPr/>
      </dsp:nvSpPr>
      <dsp:spPr>
        <a:xfrm>
          <a:off x="3655575" y="336401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407B1-2A1B-4D52-8F0C-67E5D2D500E1}">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3F94A5-78D9-4882-AE53-6C4C43790F24}">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There are a variety of car types to choose from depending on the number of people and also on the standard of the ride.</a:t>
          </a:r>
        </a:p>
      </dsp:txBody>
      <dsp:txXfrm>
        <a:off x="4745088" y="3364019"/>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35A3E3-B6BD-4A10-A128-CCE096E9F1BE}"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273268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5A3E3-B6BD-4A10-A128-CCE096E9F1BE}"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34610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5A3E3-B6BD-4A10-A128-CCE096E9F1BE}"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3496825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35A3E3-B6BD-4A10-A128-CCE096E9F1BE}"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3737688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35A3E3-B6BD-4A10-A128-CCE096E9F1BE}"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63374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35A3E3-B6BD-4A10-A128-CCE096E9F1BE}"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2236921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35A3E3-B6BD-4A10-A128-CCE096E9F1BE}" type="datetimeFigureOut">
              <a:rPr lang="en-US" smtClean="0"/>
              <a:t>4/20/2019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182313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35A3E3-B6BD-4A10-A128-CCE096E9F1BE}" type="datetimeFigureOut">
              <a:rPr lang="en-US" smtClean="0"/>
              <a:t>4/20/2019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4200163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5A3E3-B6BD-4A10-A128-CCE096E9F1BE}" type="datetimeFigureOut">
              <a:rPr lang="en-US" smtClean="0"/>
              <a:t>4/20/2019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66403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35A3E3-B6BD-4A10-A128-CCE096E9F1BE}"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245257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35A3E3-B6BD-4A10-A128-CCE096E9F1BE}"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14D64-5301-454F-B704-47011B27C2A7}" type="slidenum">
              <a:rPr lang="en-US" smtClean="0"/>
              <a:t>‹#›</a:t>
            </a:fld>
            <a:endParaRPr lang="en-US"/>
          </a:p>
        </p:txBody>
      </p:sp>
    </p:spTree>
    <p:extLst>
      <p:ext uri="{BB962C8B-B14F-4D97-AF65-F5344CB8AC3E}">
        <p14:creationId xmlns:p14="http://schemas.microsoft.com/office/powerpoint/2010/main" val="2873786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5A3E3-B6BD-4A10-A128-CCE096E9F1BE}" type="datetimeFigureOut">
              <a:rPr lang="en-US" smtClean="0"/>
              <a:t>4/20/2019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14D64-5301-454F-B704-47011B27C2A7}" type="slidenum">
              <a:rPr lang="en-US" smtClean="0"/>
              <a:t>‹#›</a:t>
            </a:fld>
            <a:endParaRPr lang="en-US"/>
          </a:p>
        </p:txBody>
      </p:sp>
    </p:spTree>
    <p:extLst>
      <p:ext uri="{BB962C8B-B14F-4D97-AF65-F5344CB8AC3E}">
        <p14:creationId xmlns:p14="http://schemas.microsoft.com/office/powerpoint/2010/main" val="44323306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nd/3.0/" TargetMode="External"/><Relationship Id="rId2" Type="http://schemas.openxmlformats.org/officeDocument/2006/relationships/hyperlink" Target="http://www.yukawanet.com/archives/4793012.html" TargetMode="External"/><Relationship Id="rId1" Type="http://schemas.openxmlformats.org/officeDocument/2006/relationships/slideLayout" Target="../slideLayouts/slideLayout1.xml"/><Relationship Id="rId5" Type="http://schemas.openxmlformats.org/officeDocument/2006/relationships/hyperlink" Target="http://www.80grados.net/uber-llamando-las-cosas-por-su-nombr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hyperlink" Target="http://commons.wikimedia.org/wiki/File:Quality_assurance.png" TargetMode="Externa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5.jpg"/><Relationship Id="rId18" Type="http://schemas.openxmlformats.org/officeDocument/2006/relationships/hyperlink" Target="https://creativecommons.org/licenses/by-nc-sa/3.0/" TargetMode="External"/><Relationship Id="rId3" Type="http://schemas.openxmlformats.org/officeDocument/2006/relationships/hyperlink" Target="http://myhealing.wordpress.com/author/primaalmazini/page/13" TargetMode="External"/><Relationship Id="rId7" Type="http://schemas.openxmlformats.org/officeDocument/2006/relationships/hyperlink" Target="http://ipkitten.blogspot.com/2010/03/google-adwords-rapid-response-seminar.html" TargetMode="External"/><Relationship Id="rId12" Type="http://schemas.openxmlformats.org/officeDocument/2006/relationships/hyperlink" Target="https://creativecommons.org/licenses/by-nc/3.0/" TargetMode="External"/><Relationship Id="rId17" Type="http://schemas.openxmlformats.org/officeDocument/2006/relationships/hyperlink" Target="http://wccftech.com/chinas-biggest-players-taxi-hailing-apps-finally-established-merger/" TargetMode="External"/><Relationship Id="rId2" Type="http://schemas.openxmlformats.org/officeDocument/2006/relationships/image" Target="../media/image50.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2.jpg"/><Relationship Id="rId11" Type="http://schemas.openxmlformats.org/officeDocument/2006/relationships/hyperlink" Target="http://www.goldenassay.com/" TargetMode="External"/><Relationship Id="rId5" Type="http://schemas.openxmlformats.org/officeDocument/2006/relationships/hyperlink" Target="http://cellularscale.blogspot.com/2012/08/lmayq-safety-first.html" TargetMode="External"/><Relationship Id="rId15" Type="http://schemas.openxmlformats.org/officeDocument/2006/relationships/hyperlink" Target="https://creativecommons.org/licenses/by-sa/3.0/" TargetMode="External"/><Relationship Id="rId10" Type="http://schemas.openxmlformats.org/officeDocument/2006/relationships/image" Target="../media/image54.jpg"/><Relationship Id="rId4" Type="http://schemas.openxmlformats.org/officeDocument/2006/relationships/image" Target="../media/image51.jpg"/><Relationship Id="rId9" Type="http://schemas.openxmlformats.org/officeDocument/2006/relationships/hyperlink" Target="https://www.pexels.com/photo/time-alarm-clock-alarm-clock-100733/" TargetMode="External"/><Relationship Id="rId14" Type="http://schemas.openxmlformats.org/officeDocument/2006/relationships/hyperlink" Target="http://starkreality.ning.com/profiles/blog/list?page=50"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Uber"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www.wired.it/mobile/app/2014/12/25/carsharing-ridesharing-e-taxi-le-migliori-app-per-non-rimanere-mai-appiedato/" TargetMode="Externa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3EBA9D-FB00-4A1B-86F7-EB9AF7594FDE}"/>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www.yukawanet.com/archives/4793012.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3"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pic>
        <p:nvPicPr>
          <p:cNvPr id="10" name="Picture 9" descr="A picture containing person, phone, cellphone, indoor&#10;&#10;Description automatically generated">
            <a:extLst>
              <a:ext uri="{FF2B5EF4-FFF2-40B4-BE49-F238E27FC236}">
                <a16:creationId xmlns:a16="http://schemas.microsoft.com/office/drawing/2014/main" id="{8BA1930E-CB6F-4B94-8A40-C7767746C22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C1FBB6D-4EFB-47E8-9E92-D802A7D45E6A}"/>
              </a:ext>
            </a:extLst>
          </p:cNvPr>
          <p:cNvSpPr/>
          <p:nvPr/>
        </p:nvSpPr>
        <p:spPr>
          <a:xfrm>
            <a:off x="10058400" y="6268278"/>
            <a:ext cx="2133600" cy="5420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Presentation by</a:t>
            </a:r>
          </a:p>
          <a:p>
            <a:pPr algn="ctr"/>
            <a:r>
              <a:rPr lang="en-US" sz="1600" dirty="0">
                <a:solidFill>
                  <a:schemeClr val="tx1"/>
                </a:solidFill>
              </a:rPr>
              <a:t>Khushboo Nandal</a:t>
            </a:r>
          </a:p>
        </p:txBody>
      </p:sp>
    </p:spTree>
    <p:extLst>
      <p:ext uri="{BB962C8B-B14F-4D97-AF65-F5344CB8AC3E}">
        <p14:creationId xmlns:p14="http://schemas.microsoft.com/office/powerpoint/2010/main" val="3303749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21F83D-A06A-4403-80EA-A870C38A089D}"/>
              </a:ext>
            </a:extLst>
          </p:cNvPr>
          <p:cNvSpPr>
            <a:spLocks noGrp="1"/>
          </p:cNvSpPr>
          <p:nvPr>
            <p:ph type="title"/>
          </p:nvPr>
        </p:nvSpPr>
        <p:spPr>
          <a:xfrm>
            <a:off x="966952" y="1204108"/>
            <a:ext cx="2669406" cy="1737875"/>
          </a:xfrm>
        </p:spPr>
        <p:txBody>
          <a:bodyPr>
            <a:normAutofit/>
          </a:bodyPr>
          <a:lstStyle/>
          <a:p>
            <a:r>
              <a:rPr lang="en-US" sz="4000" dirty="0">
                <a:solidFill>
                  <a:srgbClr val="FF0000"/>
                </a:solidFill>
              </a:rPr>
              <a:t>JAN- JUNE 2015</a:t>
            </a:r>
          </a:p>
        </p:txBody>
      </p:sp>
      <p:sp>
        <p:nvSpPr>
          <p:cNvPr id="10" name="Content Placeholder 9">
            <a:extLst>
              <a:ext uri="{FF2B5EF4-FFF2-40B4-BE49-F238E27FC236}">
                <a16:creationId xmlns:a16="http://schemas.microsoft.com/office/drawing/2014/main" id="{7A83EA6F-6903-40F6-91B9-B96A1C3DCABB}"/>
              </a:ext>
            </a:extLst>
          </p:cNvPr>
          <p:cNvSpPr>
            <a:spLocks noGrp="1"/>
          </p:cNvSpPr>
          <p:nvPr>
            <p:ph idx="1"/>
          </p:nvPr>
        </p:nvSpPr>
        <p:spPr>
          <a:xfrm>
            <a:off x="332935" y="3429000"/>
            <a:ext cx="4450080" cy="3303104"/>
          </a:xfrm>
        </p:spPr>
        <p:txBody>
          <a:bodyPr>
            <a:normAutofit fontScale="77500" lnSpcReduction="20000"/>
          </a:bodyPr>
          <a:lstStyle/>
          <a:p>
            <a:pPr>
              <a:buFont typeface="Wingdings" panose="05000000000000000000" pitchFamily="2" charset="2"/>
              <a:buChar char="v"/>
            </a:pPr>
            <a:r>
              <a:rPr lang="en-US" sz="2600" dirty="0"/>
              <a:t>Monday-Wednesday being the most busy on week days and Sunday on weekend.</a:t>
            </a:r>
          </a:p>
          <a:p>
            <a:pPr>
              <a:buFont typeface="Wingdings" panose="05000000000000000000" pitchFamily="2" charset="2"/>
              <a:buChar char="v"/>
            </a:pPr>
            <a:r>
              <a:rPr lang="en-US" sz="2600" dirty="0"/>
              <a:t>More active vehicles required on Wednesday and Sunday, to ensure availability and to prevent prolong waiting time.</a:t>
            </a:r>
          </a:p>
          <a:p>
            <a:pPr>
              <a:buFont typeface="Wingdings" panose="05000000000000000000" pitchFamily="2" charset="2"/>
              <a:buChar char="v"/>
            </a:pPr>
            <a:r>
              <a:rPr lang="en-US" sz="2600" dirty="0"/>
              <a:t>Minimal fluctuation seen during the weekdays with steep rise on Wednesday.</a:t>
            </a:r>
          </a:p>
          <a:p>
            <a:pPr>
              <a:buFont typeface="Wingdings" panose="05000000000000000000" pitchFamily="2" charset="2"/>
              <a:buChar char="v"/>
            </a:pPr>
            <a:r>
              <a:rPr lang="en-US" sz="2600" dirty="0"/>
              <a:t>Need to maintain quick availability for client  satisfaction and own personal growth.</a:t>
            </a:r>
          </a:p>
          <a:p>
            <a:pPr>
              <a:buFont typeface="Wingdings" panose="05000000000000000000" pitchFamily="2" charset="2"/>
              <a:buChar char="v"/>
            </a:pPr>
            <a:endParaRPr lang="en-US" sz="1600" dirty="0"/>
          </a:p>
        </p:txBody>
      </p:sp>
      <p:pic>
        <p:nvPicPr>
          <p:cNvPr id="8" name="Content Placeholder 4">
            <a:extLst>
              <a:ext uri="{FF2B5EF4-FFF2-40B4-BE49-F238E27FC236}">
                <a16:creationId xmlns:a16="http://schemas.microsoft.com/office/drawing/2014/main" id="{875181FF-EB20-4F7F-9964-C03167E6E5CF}"/>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95557" y="492370"/>
            <a:ext cx="6963508" cy="5781821"/>
          </a:xfrm>
          <a:prstGeom prst="rect">
            <a:avLst/>
          </a:prstGeom>
          <a:ln>
            <a:solidFill>
              <a:srgbClr val="FFFF00"/>
            </a:solidFill>
          </a:ln>
        </p:spPr>
      </p:pic>
    </p:spTree>
    <p:extLst>
      <p:ext uri="{BB962C8B-B14F-4D97-AF65-F5344CB8AC3E}">
        <p14:creationId xmlns:p14="http://schemas.microsoft.com/office/powerpoint/2010/main" val="36455215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21F83D-A06A-4403-80EA-A870C38A089D}"/>
              </a:ext>
            </a:extLst>
          </p:cNvPr>
          <p:cNvSpPr>
            <a:spLocks noGrp="1"/>
          </p:cNvSpPr>
          <p:nvPr>
            <p:ph type="title"/>
          </p:nvPr>
        </p:nvSpPr>
        <p:spPr>
          <a:xfrm>
            <a:off x="966952" y="1204108"/>
            <a:ext cx="2669406" cy="1737875"/>
          </a:xfrm>
        </p:spPr>
        <p:txBody>
          <a:bodyPr>
            <a:normAutofit/>
          </a:bodyPr>
          <a:lstStyle/>
          <a:p>
            <a:r>
              <a:rPr lang="en-US" sz="4000" dirty="0">
                <a:solidFill>
                  <a:srgbClr val="FF0000"/>
                </a:solidFill>
              </a:rPr>
              <a:t>JAN- JUNE 2015</a:t>
            </a:r>
          </a:p>
        </p:txBody>
      </p:sp>
      <p:sp>
        <p:nvSpPr>
          <p:cNvPr id="10" name="Content Placeholder 9">
            <a:extLst>
              <a:ext uri="{FF2B5EF4-FFF2-40B4-BE49-F238E27FC236}">
                <a16:creationId xmlns:a16="http://schemas.microsoft.com/office/drawing/2014/main" id="{7A83EA6F-6903-40F6-91B9-B96A1C3DCABB}"/>
              </a:ext>
            </a:extLst>
          </p:cNvPr>
          <p:cNvSpPr>
            <a:spLocks noGrp="1"/>
          </p:cNvSpPr>
          <p:nvPr>
            <p:ph idx="1"/>
          </p:nvPr>
        </p:nvSpPr>
        <p:spPr>
          <a:xfrm>
            <a:off x="332935" y="3429000"/>
            <a:ext cx="4450080" cy="3303104"/>
          </a:xfrm>
        </p:spPr>
        <p:txBody>
          <a:bodyPr>
            <a:normAutofit fontScale="92500" lnSpcReduction="20000"/>
          </a:bodyPr>
          <a:lstStyle/>
          <a:p>
            <a:pPr>
              <a:buFont typeface="Wingdings" panose="05000000000000000000" pitchFamily="2" charset="2"/>
              <a:buChar char="v"/>
            </a:pPr>
            <a:r>
              <a:rPr lang="en-US" sz="2600" dirty="0"/>
              <a:t>4 to 10 pm is peak business time , active vehicles ensures availability.</a:t>
            </a:r>
          </a:p>
          <a:p>
            <a:pPr>
              <a:buFont typeface="Wingdings" panose="05000000000000000000" pitchFamily="2" charset="2"/>
              <a:buChar char="v"/>
            </a:pPr>
            <a:r>
              <a:rPr lang="en-US" sz="2600" dirty="0"/>
              <a:t>7 pm being the most rush hour so more active vehicles are required.</a:t>
            </a:r>
          </a:p>
          <a:p>
            <a:pPr>
              <a:buFont typeface="Wingdings" panose="05000000000000000000" pitchFamily="2" charset="2"/>
              <a:buChar char="v"/>
            </a:pPr>
            <a:r>
              <a:rPr lang="en-US" sz="2600" dirty="0"/>
              <a:t>Off peak hour is from 2 to 6 am, so Uber vehicle must be available from 7 am to 10 pm in order to build reputation in taxi market.</a:t>
            </a:r>
          </a:p>
          <a:p>
            <a:pPr marL="0" indent="0">
              <a:buNone/>
            </a:pPr>
            <a:endParaRPr lang="en-US" sz="2600" dirty="0"/>
          </a:p>
          <a:p>
            <a:pPr>
              <a:buFont typeface="Wingdings" panose="05000000000000000000" pitchFamily="2" charset="2"/>
              <a:buChar char="v"/>
            </a:pPr>
            <a:endParaRPr lang="en-US" sz="1600" dirty="0"/>
          </a:p>
        </p:txBody>
      </p:sp>
      <p:pic>
        <p:nvPicPr>
          <p:cNvPr id="4" name="Picture 3" descr="A screenshot of a cell phone&#10;&#10;Description automatically generated">
            <a:extLst>
              <a:ext uri="{FF2B5EF4-FFF2-40B4-BE49-F238E27FC236}">
                <a16:creationId xmlns:a16="http://schemas.microsoft.com/office/drawing/2014/main" id="{0F321D1A-7AE5-4535-AC51-2BCD9B83CB8F}"/>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247249" y="112542"/>
            <a:ext cx="6611815" cy="6619561"/>
          </a:xfrm>
          <a:prstGeom prst="roundRect">
            <a:avLst>
              <a:gd name="adj" fmla="val 8594"/>
            </a:avLst>
          </a:prstGeom>
          <a:solidFill>
            <a:srgbClr val="FFFFFF">
              <a:shade val="85000"/>
            </a:srgbClr>
          </a:solidFill>
          <a:ln>
            <a:solidFill>
              <a:srgbClr val="FFFF00"/>
            </a:solidFill>
          </a:ln>
          <a:effectLst>
            <a:reflection blurRad="12700" stA="38000" endPos="28000" dist="5000" dir="5400000" sy="-100000" algn="bl" rotWithShape="0"/>
          </a:effectLst>
        </p:spPr>
      </p:pic>
    </p:spTree>
    <p:extLst>
      <p:ext uri="{BB962C8B-B14F-4D97-AF65-F5344CB8AC3E}">
        <p14:creationId xmlns:p14="http://schemas.microsoft.com/office/powerpoint/2010/main" val="3277565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F83D-A06A-4403-80EA-A870C38A089D}"/>
              </a:ext>
            </a:extLst>
          </p:cNvPr>
          <p:cNvSpPr>
            <a:spLocks noGrp="1"/>
          </p:cNvSpPr>
          <p:nvPr>
            <p:ph type="title"/>
          </p:nvPr>
        </p:nvSpPr>
        <p:spPr>
          <a:xfrm>
            <a:off x="5116878" y="253218"/>
            <a:ext cx="6422849" cy="1249317"/>
          </a:xfrm>
        </p:spPr>
        <p:txBody>
          <a:bodyPr>
            <a:normAutofit/>
          </a:bodyPr>
          <a:lstStyle/>
          <a:p>
            <a:r>
              <a:rPr lang="en-US" dirty="0">
                <a:solidFill>
                  <a:schemeClr val="bg1"/>
                </a:solidFill>
                <a:highlight>
                  <a:srgbClr val="FFFF00"/>
                </a:highlight>
              </a:rPr>
              <a:t>JAN- JUNE 2015</a:t>
            </a:r>
          </a:p>
        </p:txBody>
      </p:sp>
      <p:sp>
        <p:nvSpPr>
          <p:cNvPr id="90" name="Rectangle 89">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5642EF-236F-4D0B-8145-E130B55605F2}"/>
              </a:ext>
            </a:extLst>
          </p:cNvPr>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0344" r="-5" b="-5"/>
          <a:stretch/>
        </p:blipFill>
        <p:spPr>
          <a:xfrm>
            <a:off x="652272" y="803049"/>
            <a:ext cx="3323379" cy="247074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1FCCDF75-FE9C-4885-99D8-C41C09DA8A4E}"/>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0344" r="-5" b="-5"/>
          <a:stretch/>
        </p:blipFill>
        <p:spPr>
          <a:xfrm>
            <a:off x="652272" y="3461344"/>
            <a:ext cx="3323379" cy="2438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Content Placeholder 9">
            <a:extLst>
              <a:ext uri="{FF2B5EF4-FFF2-40B4-BE49-F238E27FC236}">
                <a16:creationId xmlns:a16="http://schemas.microsoft.com/office/drawing/2014/main" id="{7A83EA6F-6903-40F6-91B9-B96A1C3DCABB}"/>
              </a:ext>
            </a:extLst>
          </p:cNvPr>
          <p:cNvSpPr>
            <a:spLocks noGrp="1"/>
          </p:cNvSpPr>
          <p:nvPr>
            <p:ph idx="1"/>
          </p:nvPr>
        </p:nvSpPr>
        <p:spPr>
          <a:xfrm>
            <a:off x="5116880" y="1502536"/>
            <a:ext cx="3669311" cy="5102246"/>
          </a:xfrm>
        </p:spPr>
        <p:txBody>
          <a:bodyPr>
            <a:normAutofit/>
          </a:bodyPr>
          <a:lstStyle/>
          <a:p>
            <a:pPr>
              <a:buFont typeface="Wingdings" panose="05000000000000000000" pitchFamily="2" charset="2"/>
              <a:buChar char="v"/>
            </a:pPr>
            <a:r>
              <a:rPr lang="en-US" sz="2000" dirty="0"/>
              <a:t>First graph indicates towards number of active vehicles.</a:t>
            </a:r>
          </a:p>
          <a:p>
            <a:pPr marL="0" indent="0">
              <a:buNone/>
            </a:pPr>
            <a:endParaRPr lang="en-US" sz="2000" dirty="0"/>
          </a:p>
          <a:p>
            <a:pPr>
              <a:buFont typeface="Wingdings" panose="05000000000000000000" pitchFamily="2" charset="2"/>
              <a:buChar char="v"/>
            </a:pPr>
            <a:r>
              <a:rPr lang="en-US" sz="2000" dirty="0"/>
              <a:t>Second graph shows total number of trips by UBER.</a:t>
            </a:r>
          </a:p>
          <a:p>
            <a:pPr>
              <a:buFont typeface="Wingdings" panose="05000000000000000000" pitchFamily="2" charset="2"/>
              <a:buChar char="v"/>
            </a:pPr>
            <a:endParaRPr lang="en-US" sz="2000" dirty="0"/>
          </a:p>
          <a:p>
            <a:pPr>
              <a:buFont typeface="Wingdings" panose="05000000000000000000" pitchFamily="2" charset="2"/>
              <a:buChar char="v"/>
            </a:pPr>
            <a:r>
              <a:rPr lang="en-US" sz="2000" dirty="0"/>
              <a:t> Same pattern in both the graphs indicates when it comes to safety &amp; security UBER allows only affiliated vehicles to drive through and take bookings,</a:t>
            </a:r>
          </a:p>
          <a:p>
            <a:pPr marL="0" indent="0">
              <a:buNone/>
            </a:pPr>
            <a:endParaRPr lang="en-US" sz="2000" dirty="0"/>
          </a:p>
          <a:p>
            <a:pPr>
              <a:buFont typeface="Wingdings" panose="05000000000000000000" pitchFamily="2" charset="2"/>
              <a:buChar char="v"/>
            </a:pPr>
            <a:endParaRPr lang="en-US" sz="2000" dirty="0"/>
          </a:p>
        </p:txBody>
      </p:sp>
      <p:pic>
        <p:nvPicPr>
          <p:cNvPr id="9" name="Picture 8">
            <a:extLst>
              <a:ext uri="{FF2B5EF4-FFF2-40B4-BE49-F238E27FC236}">
                <a16:creationId xmlns:a16="http://schemas.microsoft.com/office/drawing/2014/main" id="{068C396B-463E-4F0A-9530-1526102183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86190" y="-1"/>
            <a:ext cx="3405809" cy="6857999"/>
          </a:xfrm>
          <a:prstGeom prst="rect">
            <a:avLst/>
          </a:prstGeom>
          <a:solidFill>
            <a:srgbClr val="FFFF00"/>
          </a:solidFill>
        </p:spPr>
      </p:pic>
    </p:spTree>
    <p:extLst>
      <p:ext uri="{BB962C8B-B14F-4D97-AF65-F5344CB8AC3E}">
        <p14:creationId xmlns:p14="http://schemas.microsoft.com/office/powerpoint/2010/main" val="33851761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3">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CE3EBD-5626-4AA9-B22C-1FDEA1A83A5C}"/>
              </a:ext>
            </a:extLst>
          </p:cNvPr>
          <p:cNvSpPr>
            <a:spLocks noGrp="1"/>
          </p:cNvSpPr>
          <p:nvPr>
            <p:ph type="title"/>
          </p:nvPr>
        </p:nvSpPr>
        <p:spPr>
          <a:xfrm>
            <a:off x="730155" y="730155"/>
            <a:ext cx="6090743" cy="1422871"/>
          </a:xfrm>
        </p:spPr>
        <p:txBody>
          <a:bodyPr>
            <a:normAutofit/>
          </a:bodyPr>
          <a:lstStyle/>
          <a:p>
            <a:r>
              <a:rPr lang="en-US" sz="9600" b="1" dirty="0">
                <a:solidFill>
                  <a:schemeClr val="bg1"/>
                </a:solidFill>
              </a:rPr>
              <a:t>THANK YOU</a:t>
            </a:r>
          </a:p>
        </p:txBody>
      </p:sp>
      <p:pic>
        <p:nvPicPr>
          <p:cNvPr id="49" name="Content Placeholder 4">
            <a:extLst>
              <a:ext uri="{FF2B5EF4-FFF2-40B4-BE49-F238E27FC236}">
                <a16:creationId xmlns:a16="http://schemas.microsoft.com/office/drawing/2014/main" id="{C6F47E44-5040-4E44-B6DF-3A1CFC2BCC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4095" y="2480956"/>
            <a:ext cx="4242095" cy="3913334"/>
          </a:xfrm>
          <a:prstGeom prst="rect">
            <a:avLst/>
          </a:prstGeom>
        </p:spPr>
      </p:pic>
      <p:sp>
        <p:nvSpPr>
          <p:cNvPr id="46" name="Rectangle 45">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ECF54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rgbClr val="48634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pic>
        <p:nvPicPr>
          <p:cNvPr id="9" name="Content Placeholder 8" descr="A yellow sign&#10;&#10;Description automatically generated">
            <a:extLst>
              <a:ext uri="{FF2B5EF4-FFF2-40B4-BE49-F238E27FC236}">
                <a16:creationId xmlns:a16="http://schemas.microsoft.com/office/drawing/2014/main" id="{8481283C-118E-4646-B68D-C56101F40CC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11418" y="4276578"/>
            <a:ext cx="2378215" cy="2117711"/>
          </a:xfrm>
        </p:spPr>
      </p:pic>
      <p:pic>
        <p:nvPicPr>
          <p:cNvPr id="38" name="Picture 37" descr="A picture containing train, clipart, track, tree&#10;&#10;Description automatically generated">
            <a:extLst>
              <a:ext uri="{FF2B5EF4-FFF2-40B4-BE49-F238E27FC236}">
                <a16:creationId xmlns:a16="http://schemas.microsoft.com/office/drawing/2014/main" id="{C3DBB006-D5AE-4677-AA71-4A30C8796D3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26244" y="2024062"/>
            <a:ext cx="4506835" cy="2247726"/>
          </a:xfrm>
          <a:prstGeom prst="rect">
            <a:avLst/>
          </a:prstGeom>
        </p:spPr>
      </p:pic>
      <p:pic>
        <p:nvPicPr>
          <p:cNvPr id="43" name="Picture 42" descr="A large clock mounted to the side&#10;&#10;Description automatically generated">
            <a:extLst>
              <a:ext uri="{FF2B5EF4-FFF2-40B4-BE49-F238E27FC236}">
                <a16:creationId xmlns:a16="http://schemas.microsoft.com/office/drawing/2014/main" id="{68668494-B194-422D-917A-26B46D700B3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018377" y="4532785"/>
            <a:ext cx="2146028" cy="1861503"/>
          </a:xfrm>
          <a:prstGeom prst="rect">
            <a:avLst/>
          </a:prstGeom>
        </p:spPr>
      </p:pic>
      <p:pic>
        <p:nvPicPr>
          <p:cNvPr id="79" name="Picture 78" descr="A screenshot of a cell phone&#10;&#10;Description automatically generated">
            <a:extLst>
              <a:ext uri="{FF2B5EF4-FFF2-40B4-BE49-F238E27FC236}">
                <a16:creationId xmlns:a16="http://schemas.microsoft.com/office/drawing/2014/main" id="{EDF4E2D6-B99C-4AAF-989E-38929A76CA4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311418" y="450221"/>
            <a:ext cx="4421661" cy="1618272"/>
          </a:xfrm>
          <a:prstGeom prst="rect">
            <a:avLst/>
          </a:prstGeom>
        </p:spPr>
      </p:pic>
      <p:sp>
        <p:nvSpPr>
          <p:cNvPr id="80" name="TextBox 79">
            <a:extLst>
              <a:ext uri="{FF2B5EF4-FFF2-40B4-BE49-F238E27FC236}">
                <a16:creationId xmlns:a16="http://schemas.microsoft.com/office/drawing/2014/main" id="{1E5D1BDD-C0D5-4400-89EF-F816C2BE88AF}"/>
              </a:ext>
            </a:extLst>
          </p:cNvPr>
          <p:cNvSpPr txBox="1"/>
          <p:nvPr/>
        </p:nvSpPr>
        <p:spPr>
          <a:xfrm>
            <a:off x="7311418" y="3107575"/>
            <a:ext cx="4421661" cy="230832"/>
          </a:xfrm>
          <a:prstGeom prst="rect">
            <a:avLst/>
          </a:prstGeom>
          <a:noFill/>
        </p:spPr>
        <p:txBody>
          <a:bodyPr wrap="square" rtlCol="0">
            <a:spAutoFit/>
          </a:bodyPr>
          <a:lstStyle/>
          <a:p>
            <a:r>
              <a:rPr lang="en-US" sz="900">
                <a:hlinkClick r:id="rId11" tooltip="http://www.goldenassay.com/"/>
              </a:rPr>
              <a:t>This Photo</a:t>
            </a:r>
            <a:r>
              <a:rPr lang="en-US" sz="900"/>
              <a:t> by Unknown Author is licensed under </a:t>
            </a:r>
            <a:r>
              <a:rPr lang="en-US" sz="900">
                <a:hlinkClick r:id="rId12" tooltip="https://creativecommons.org/licenses/by-nc/3.0/"/>
              </a:rPr>
              <a:t>CC BY-NC</a:t>
            </a:r>
            <a:endParaRPr lang="en-US" sz="900"/>
          </a:p>
        </p:txBody>
      </p:sp>
      <p:pic>
        <p:nvPicPr>
          <p:cNvPr id="82" name="Picture 81">
            <a:extLst>
              <a:ext uri="{FF2B5EF4-FFF2-40B4-BE49-F238E27FC236}">
                <a16:creationId xmlns:a16="http://schemas.microsoft.com/office/drawing/2014/main" id="{C83B75FC-CE87-43A6-A7CE-718D78AB1677}"/>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flipV="1">
            <a:off x="9689632" y="4271787"/>
            <a:ext cx="2220825" cy="2135991"/>
          </a:xfrm>
          <a:prstGeom prst="rect">
            <a:avLst/>
          </a:prstGeom>
        </p:spPr>
      </p:pic>
      <p:sp>
        <p:nvSpPr>
          <p:cNvPr id="83" name="TextBox 82">
            <a:extLst>
              <a:ext uri="{FF2B5EF4-FFF2-40B4-BE49-F238E27FC236}">
                <a16:creationId xmlns:a16="http://schemas.microsoft.com/office/drawing/2014/main" id="{ABBDB48A-016C-41E1-931F-F5D797BA90A5}"/>
              </a:ext>
            </a:extLst>
          </p:cNvPr>
          <p:cNvSpPr txBox="1"/>
          <p:nvPr/>
        </p:nvSpPr>
        <p:spPr>
          <a:xfrm>
            <a:off x="10209840" y="9724532"/>
            <a:ext cx="1700618" cy="369332"/>
          </a:xfrm>
          <a:prstGeom prst="rect">
            <a:avLst/>
          </a:prstGeom>
          <a:noFill/>
        </p:spPr>
        <p:txBody>
          <a:bodyPr wrap="square" rtlCol="0">
            <a:spAutoFit/>
          </a:bodyPr>
          <a:lstStyle/>
          <a:p>
            <a:r>
              <a:rPr lang="en-US" sz="900">
                <a:hlinkClick r:id="rId14" tooltip="http://starkreality.ning.com/profiles/blog/list?page=50"/>
              </a:rPr>
              <a:t>This Photo</a:t>
            </a:r>
            <a:r>
              <a:rPr lang="en-US" sz="900"/>
              <a:t> by Unknown Author is licensed under </a:t>
            </a:r>
            <a:r>
              <a:rPr lang="en-US" sz="900">
                <a:hlinkClick r:id="rId15" tooltip="https://creativecommons.org/licenses/by-sa/3.0/"/>
              </a:rPr>
              <a:t>CC BY-SA</a:t>
            </a:r>
            <a:endParaRPr lang="en-US" sz="900"/>
          </a:p>
        </p:txBody>
      </p:sp>
      <p:pic>
        <p:nvPicPr>
          <p:cNvPr id="87" name="Picture 86" descr="A close up of a sign&#10;&#10;Description automatically generated">
            <a:extLst>
              <a:ext uri="{FF2B5EF4-FFF2-40B4-BE49-F238E27FC236}">
                <a16:creationId xmlns:a16="http://schemas.microsoft.com/office/drawing/2014/main" id="{535F73F5-3784-4CAE-B455-FA29F843085A}"/>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010417" y="2464649"/>
            <a:ext cx="2153987" cy="1915210"/>
          </a:xfrm>
          <a:prstGeom prst="rect">
            <a:avLst/>
          </a:prstGeom>
        </p:spPr>
      </p:pic>
      <p:sp>
        <p:nvSpPr>
          <p:cNvPr id="88" name="TextBox 87">
            <a:extLst>
              <a:ext uri="{FF2B5EF4-FFF2-40B4-BE49-F238E27FC236}">
                <a16:creationId xmlns:a16="http://schemas.microsoft.com/office/drawing/2014/main" id="{E1EBCFBB-1931-4BA8-AE27-730A785A4456}"/>
              </a:ext>
            </a:extLst>
          </p:cNvPr>
          <p:cNvSpPr txBox="1"/>
          <p:nvPr/>
        </p:nvSpPr>
        <p:spPr>
          <a:xfrm>
            <a:off x="2667000" y="6858000"/>
            <a:ext cx="6858000" cy="230832"/>
          </a:xfrm>
          <a:prstGeom prst="rect">
            <a:avLst/>
          </a:prstGeom>
          <a:noFill/>
        </p:spPr>
        <p:txBody>
          <a:bodyPr wrap="square" rtlCol="0">
            <a:spAutoFit/>
          </a:bodyPr>
          <a:lstStyle/>
          <a:p>
            <a:r>
              <a:rPr lang="en-US" sz="900">
                <a:hlinkClick r:id="rId17" tooltip="http://wccftech.com/chinas-biggest-players-taxi-hailing-apps-finally-established-merger/"/>
              </a:rPr>
              <a:t>This Photo</a:t>
            </a:r>
            <a:r>
              <a:rPr lang="en-US" sz="900"/>
              <a:t> by Unknown Author is licensed under </a:t>
            </a:r>
            <a:r>
              <a:rPr lang="en-US" sz="900">
                <a:hlinkClick r:id="rId18" tooltip="https://creativecommons.org/licenses/by-nc-sa/3.0/"/>
              </a:rPr>
              <a:t>CC BY-SA-NC</a:t>
            </a:r>
            <a:endParaRPr lang="en-US" sz="900"/>
          </a:p>
        </p:txBody>
      </p:sp>
    </p:spTree>
    <p:extLst>
      <p:ext uri="{BB962C8B-B14F-4D97-AF65-F5344CB8AC3E}">
        <p14:creationId xmlns:p14="http://schemas.microsoft.com/office/powerpoint/2010/main" val="2816225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C02B-35EF-44C9-8987-0EDB9FAE6CDF}"/>
              </a:ext>
            </a:extLst>
          </p:cNvPr>
          <p:cNvSpPr>
            <a:spLocks noGrp="1"/>
          </p:cNvSpPr>
          <p:nvPr>
            <p:ph type="title"/>
          </p:nvPr>
        </p:nvSpPr>
        <p:spPr>
          <a:xfrm>
            <a:off x="838200" y="365125"/>
            <a:ext cx="10515600" cy="1325563"/>
          </a:xfrm>
        </p:spPr>
        <p:txBody>
          <a:bodyPr>
            <a:normAutofit/>
          </a:bodyPr>
          <a:lstStyle/>
          <a:p>
            <a:r>
              <a:rPr lang="en-US" b="1" dirty="0"/>
              <a:t> </a:t>
            </a:r>
            <a:r>
              <a:rPr lang="en-US" sz="7200" b="1" dirty="0">
                <a:solidFill>
                  <a:srgbClr val="FFFF00"/>
                </a:solidFill>
              </a:rPr>
              <a:t>CONTENT</a:t>
            </a:r>
          </a:p>
        </p:txBody>
      </p:sp>
      <p:graphicFrame>
        <p:nvGraphicFramePr>
          <p:cNvPr id="5" name="Content Placeholder 2">
            <a:extLst>
              <a:ext uri="{FF2B5EF4-FFF2-40B4-BE49-F238E27FC236}">
                <a16:creationId xmlns:a16="http://schemas.microsoft.com/office/drawing/2014/main" id="{62579D84-704E-44C2-BD92-99804697049B}"/>
              </a:ext>
            </a:extLst>
          </p:cNvPr>
          <p:cNvGraphicFramePr>
            <a:graphicFrameLocks noGrp="1"/>
          </p:cNvGraphicFramePr>
          <p:nvPr>
            <p:ph idx="1"/>
            <p:extLst>
              <p:ext uri="{D42A27DB-BD31-4B8C-83A1-F6EECF244321}">
                <p14:modId xmlns:p14="http://schemas.microsoft.com/office/powerpoint/2010/main" val="8160694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509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8BD22-D0AF-4240-AFBA-B5090DB86345}"/>
              </a:ext>
            </a:extLst>
          </p:cNvPr>
          <p:cNvSpPr>
            <a:spLocks noGrp="1"/>
          </p:cNvSpPr>
          <p:nvPr>
            <p:ph type="title"/>
          </p:nvPr>
        </p:nvSpPr>
        <p:spPr>
          <a:xfrm>
            <a:off x="863029" y="1012004"/>
            <a:ext cx="3416158" cy="4795408"/>
          </a:xfrm>
        </p:spPr>
        <p:txBody>
          <a:bodyPr>
            <a:normAutofit/>
          </a:bodyPr>
          <a:lstStyle/>
          <a:p>
            <a:r>
              <a:rPr lang="en-US" sz="6600" b="1" dirty="0">
                <a:highlight>
                  <a:srgbClr val="000000"/>
                </a:highlight>
              </a:rPr>
              <a:t>UBER</a:t>
            </a:r>
            <a:br>
              <a:rPr lang="en-US" sz="6600" b="1" dirty="0">
                <a:highlight>
                  <a:srgbClr val="000000"/>
                </a:highlight>
              </a:rPr>
            </a:br>
            <a:r>
              <a:rPr lang="en-US" sz="6600" b="1" dirty="0">
                <a:highlight>
                  <a:srgbClr val="000000"/>
                </a:highlight>
              </a:rPr>
              <a:t>Concept</a:t>
            </a:r>
            <a:br>
              <a:rPr lang="en-US" sz="6600" b="1" dirty="0">
                <a:highlight>
                  <a:srgbClr val="000000"/>
                </a:highlight>
              </a:rPr>
            </a:br>
            <a:endParaRPr lang="en-US" sz="6600" b="1" dirty="0">
              <a:highlight>
                <a:srgbClr val="000000"/>
              </a:highlight>
            </a:endParaRPr>
          </a:p>
        </p:txBody>
      </p:sp>
      <p:graphicFrame>
        <p:nvGraphicFramePr>
          <p:cNvPr id="5" name="Content Placeholder 2">
            <a:extLst>
              <a:ext uri="{FF2B5EF4-FFF2-40B4-BE49-F238E27FC236}">
                <a16:creationId xmlns:a16="http://schemas.microsoft.com/office/drawing/2014/main" id="{0ADB99BD-E208-4A14-BBF6-D785CBB71B44}"/>
              </a:ext>
            </a:extLst>
          </p:cNvPr>
          <p:cNvGraphicFramePr>
            <a:graphicFrameLocks noGrp="1"/>
          </p:cNvGraphicFramePr>
          <p:nvPr>
            <p:ph idx="1"/>
            <p:extLst>
              <p:ext uri="{D42A27DB-BD31-4B8C-83A1-F6EECF244321}">
                <p14:modId xmlns:p14="http://schemas.microsoft.com/office/powerpoint/2010/main" val="107484421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640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2663-D1FE-4A8E-BA40-6F80802A5829}"/>
              </a:ext>
            </a:extLst>
          </p:cNvPr>
          <p:cNvSpPr>
            <a:spLocks noGrp="1"/>
          </p:cNvSpPr>
          <p:nvPr>
            <p:ph type="title"/>
          </p:nvPr>
        </p:nvSpPr>
        <p:spPr>
          <a:xfrm>
            <a:off x="838200" y="365125"/>
            <a:ext cx="10515600" cy="1325563"/>
          </a:xfrm>
        </p:spPr>
        <p:txBody>
          <a:bodyPr>
            <a:normAutofit/>
          </a:bodyPr>
          <a:lstStyle/>
          <a:p>
            <a:r>
              <a:rPr lang="en-US" sz="5400" b="1" dirty="0">
                <a:solidFill>
                  <a:srgbClr val="FFFF00"/>
                </a:solidFill>
              </a:rPr>
              <a:t>UBER – A PARTNERSHIP MODEL</a:t>
            </a:r>
          </a:p>
        </p:txBody>
      </p:sp>
      <p:graphicFrame>
        <p:nvGraphicFramePr>
          <p:cNvPr id="5" name="Content Placeholder 2">
            <a:extLst>
              <a:ext uri="{FF2B5EF4-FFF2-40B4-BE49-F238E27FC236}">
                <a16:creationId xmlns:a16="http://schemas.microsoft.com/office/drawing/2014/main" id="{D17B0372-06BE-420A-B924-EEAB4A9208DF}"/>
              </a:ext>
            </a:extLst>
          </p:cNvPr>
          <p:cNvGraphicFramePr>
            <a:graphicFrameLocks noGrp="1"/>
          </p:cNvGraphicFramePr>
          <p:nvPr>
            <p:ph idx="1"/>
            <p:extLst>
              <p:ext uri="{D42A27DB-BD31-4B8C-83A1-F6EECF244321}">
                <p14:modId xmlns:p14="http://schemas.microsoft.com/office/powerpoint/2010/main" val="13961698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14572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047E-689F-486C-BA80-2734E80D86D1}"/>
              </a:ext>
            </a:extLst>
          </p:cNvPr>
          <p:cNvSpPr>
            <a:spLocks noGrp="1"/>
          </p:cNvSpPr>
          <p:nvPr>
            <p:ph type="title"/>
          </p:nvPr>
        </p:nvSpPr>
        <p:spPr>
          <a:xfrm>
            <a:off x="838200" y="365125"/>
            <a:ext cx="10515600" cy="1325563"/>
          </a:xfrm>
        </p:spPr>
        <p:txBody>
          <a:bodyPr>
            <a:normAutofit/>
          </a:bodyPr>
          <a:lstStyle/>
          <a:p>
            <a:r>
              <a:rPr lang="en-US" sz="8800" dirty="0">
                <a:solidFill>
                  <a:srgbClr val="FFFF00"/>
                </a:solidFill>
              </a:rPr>
              <a:t>PRICE</a:t>
            </a:r>
          </a:p>
        </p:txBody>
      </p:sp>
      <p:graphicFrame>
        <p:nvGraphicFramePr>
          <p:cNvPr id="14" name="Content Placeholder 2">
            <a:extLst>
              <a:ext uri="{FF2B5EF4-FFF2-40B4-BE49-F238E27FC236}">
                <a16:creationId xmlns:a16="http://schemas.microsoft.com/office/drawing/2014/main" id="{205F9F19-9E88-4523-A8E1-43A9F304A619}"/>
              </a:ext>
            </a:extLst>
          </p:cNvPr>
          <p:cNvGraphicFramePr>
            <a:graphicFrameLocks noGrp="1"/>
          </p:cNvGraphicFramePr>
          <p:nvPr>
            <p:ph idx="1"/>
            <p:extLst>
              <p:ext uri="{D42A27DB-BD31-4B8C-83A1-F6EECF244321}">
                <p14:modId xmlns:p14="http://schemas.microsoft.com/office/powerpoint/2010/main" val="2177807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243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22">
            <a:extLst>
              <a:ext uri="{FF2B5EF4-FFF2-40B4-BE49-F238E27FC236}">
                <a16:creationId xmlns:a16="http://schemas.microsoft.com/office/drawing/2014/main" id="{733FBC61-CD0D-41CE-9A83-506ECD93F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24">
            <a:extLst>
              <a:ext uri="{FF2B5EF4-FFF2-40B4-BE49-F238E27FC236}">
                <a16:creationId xmlns:a16="http://schemas.microsoft.com/office/drawing/2014/main" id="{8AFB9AE4-261F-422F-A069-0831DAA87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6" name="Freeform 5">
              <a:extLst>
                <a:ext uri="{FF2B5EF4-FFF2-40B4-BE49-F238E27FC236}">
                  <a16:creationId xmlns:a16="http://schemas.microsoft.com/office/drawing/2014/main" id="{323DF226-1AD6-4EE4-8FBE-5C8462F1E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3E38D428-5C6E-4298-BB30-0EA9738447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387F8C5-4E1C-47CB-8AB8-5DC61420D9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810246E6-E725-4C39-BA95-8FDFD80A1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E03137BC-2FE6-45B9-8856-F39E03A042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F3101FE1-C08E-4484-ADE5-DB17BBDD1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F2090CA8-01B0-40C2-BD86-E30BB53552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a:extLst>
                <a:ext uri="{FF2B5EF4-FFF2-40B4-BE49-F238E27FC236}">
                  <a16:creationId xmlns:a16="http://schemas.microsoft.com/office/drawing/2014/main" id="{917D8BBB-8FF4-411B-9EA4-C1B932ABBE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F943A388-6FD1-4827-8AEF-8606C5064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a:extLst>
                <a:ext uri="{FF2B5EF4-FFF2-40B4-BE49-F238E27FC236}">
                  <a16:creationId xmlns:a16="http://schemas.microsoft.com/office/drawing/2014/main" id="{CB441A35-663D-43D6-9B6A-115A710A0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a:extLst>
                <a:ext uri="{FF2B5EF4-FFF2-40B4-BE49-F238E27FC236}">
                  <a16:creationId xmlns:a16="http://schemas.microsoft.com/office/drawing/2014/main" id="{1AA24FE7-1875-4C6D-A5D1-323A449B73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02E0254-D452-4E8C-9389-B408DA94BA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7">
              <a:extLst>
                <a:ext uri="{FF2B5EF4-FFF2-40B4-BE49-F238E27FC236}">
                  <a16:creationId xmlns:a16="http://schemas.microsoft.com/office/drawing/2014/main" id="{CFACF300-139F-4F70-A1C9-7609AED8D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a:extLst>
                <a:ext uri="{FF2B5EF4-FFF2-40B4-BE49-F238E27FC236}">
                  <a16:creationId xmlns:a16="http://schemas.microsoft.com/office/drawing/2014/main" id="{13078353-E6C1-4681-864D-E5B7C7171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9">
              <a:extLst>
                <a:ext uri="{FF2B5EF4-FFF2-40B4-BE49-F238E27FC236}">
                  <a16:creationId xmlns:a16="http://schemas.microsoft.com/office/drawing/2014/main" id="{CBF69A10-A03B-408C-9169-7507A1CC2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0">
              <a:extLst>
                <a:ext uri="{FF2B5EF4-FFF2-40B4-BE49-F238E27FC236}">
                  <a16:creationId xmlns:a16="http://schemas.microsoft.com/office/drawing/2014/main" id="{9BD69CA3-ECB7-40EB-B653-0D901569F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1">
              <a:extLst>
                <a:ext uri="{FF2B5EF4-FFF2-40B4-BE49-F238E27FC236}">
                  <a16:creationId xmlns:a16="http://schemas.microsoft.com/office/drawing/2014/main" id="{BE58FF44-F5D4-4147-A274-5811A3150B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a:extLst>
                <a:ext uri="{FF2B5EF4-FFF2-40B4-BE49-F238E27FC236}">
                  <a16:creationId xmlns:a16="http://schemas.microsoft.com/office/drawing/2014/main" id="{180F6156-4C1F-47DD-8EAA-B61524DAD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3">
              <a:extLst>
                <a:ext uri="{FF2B5EF4-FFF2-40B4-BE49-F238E27FC236}">
                  <a16:creationId xmlns:a16="http://schemas.microsoft.com/office/drawing/2014/main" id="{5AFA346A-0F7B-4475-942A-5CE2627543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4">
              <a:extLst>
                <a:ext uri="{FF2B5EF4-FFF2-40B4-BE49-F238E27FC236}">
                  <a16:creationId xmlns:a16="http://schemas.microsoft.com/office/drawing/2014/main" id="{CC96A441-C33C-48EA-8B4F-B3FC170B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a:extLst>
                <a:ext uri="{FF2B5EF4-FFF2-40B4-BE49-F238E27FC236}">
                  <a16:creationId xmlns:a16="http://schemas.microsoft.com/office/drawing/2014/main" id="{01939171-05AE-4968-8FAC-6134F5FF09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164548A-3C6C-4158-99C7-4E9B9105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49" name="Rectangle 48">
              <a:extLst>
                <a:ext uri="{FF2B5EF4-FFF2-40B4-BE49-F238E27FC236}">
                  <a16:creationId xmlns:a16="http://schemas.microsoft.com/office/drawing/2014/main" id="{D6759045-E4AE-462A-BE52-785FA5066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22">
              <a:extLst>
                <a:ext uri="{FF2B5EF4-FFF2-40B4-BE49-F238E27FC236}">
                  <a16:creationId xmlns:a16="http://schemas.microsoft.com/office/drawing/2014/main" id="{84366824-8641-4381-9CFE-9BA1E91F8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1EE1D2-43E6-465B-8623-4E7B4FBCC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1A56CE0-FBC7-4EF3-ADAC-9B6BC1731C6E}"/>
              </a:ext>
            </a:extLst>
          </p:cNvPr>
          <p:cNvSpPr>
            <a:spLocks noGrp="1"/>
          </p:cNvSpPr>
          <p:nvPr>
            <p:ph type="title"/>
          </p:nvPr>
        </p:nvSpPr>
        <p:spPr>
          <a:xfrm>
            <a:off x="888631" y="2358391"/>
            <a:ext cx="3498979" cy="2453676"/>
          </a:xfrm>
        </p:spPr>
        <p:txBody>
          <a:bodyPr>
            <a:normAutofit/>
          </a:bodyPr>
          <a:lstStyle/>
          <a:p>
            <a:pPr algn="ctr"/>
            <a:r>
              <a:rPr lang="en-US" b="1" dirty="0">
                <a:solidFill>
                  <a:schemeClr val="bg1"/>
                </a:solidFill>
              </a:rPr>
              <a:t>The Brand-Rider Interface</a:t>
            </a:r>
            <a:br>
              <a:rPr lang="en-US" dirty="0">
                <a:solidFill>
                  <a:srgbClr val="FFFFFF"/>
                </a:solidFill>
              </a:rPr>
            </a:br>
            <a:endParaRPr lang="en-US" dirty="0">
              <a:solidFill>
                <a:srgbClr val="FFFFFF"/>
              </a:solidFill>
            </a:endParaRPr>
          </a:p>
        </p:txBody>
      </p:sp>
      <p:pic>
        <p:nvPicPr>
          <p:cNvPr id="5" name="Picture 4" descr="A close up of a logo&#10;&#10;Description automatically generated">
            <a:extLst>
              <a:ext uri="{FF2B5EF4-FFF2-40B4-BE49-F238E27FC236}">
                <a16:creationId xmlns:a16="http://schemas.microsoft.com/office/drawing/2014/main" id="{CF0B04C2-9DD9-44F1-818B-E35351DCD67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42" b="1343"/>
          <a:stretch/>
        </p:blipFill>
        <p:spPr>
          <a:xfrm>
            <a:off x="5112331" y="807763"/>
            <a:ext cx="3059586" cy="2977469"/>
          </a:xfrm>
          <a:prstGeom prst="rect">
            <a:avLst/>
          </a:prstGeom>
          <a:ln w="9525">
            <a:solidFill>
              <a:schemeClr val="tx1">
                <a:alpha val="20000"/>
              </a:schemeClr>
            </a:solidFill>
          </a:ln>
        </p:spPr>
      </p:pic>
      <p:pic>
        <p:nvPicPr>
          <p:cNvPr id="8" name="Picture 7" descr="A screenshot of a cell phone&#10;&#10;Description automatically generated">
            <a:extLst>
              <a:ext uri="{FF2B5EF4-FFF2-40B4-BE49-F238E27FC236}">
                <a16:creationId xmlns:a16="http://schemas.microsoft.com/office/drawing/2014/main" id="{D60E2DC7-E738-4A28-9096-749385AD28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6977" r="15736" b="1"/>
          <a:stretch/>
        </p:blipFill>
        <p:spPr>
          <a:xfrm>
            <a:off x="8330883" y="804036"/>
            <a:ext cx="3059586" cy="2977469"/>
          </a:xfrm>
          <a:prstGeom prst="rect">
            <a:avLst/>
          </a:prstGeom>
          <a:ln w="9525">
            <a:solidFill>
              <a:schemeClr val="tx1">
                <a:alpha val="20000"/>
              </a:schemeClr>
            </a:solidFill>
          </a:ln>
        </p:spPr>
      </p:pic>
      <p:sp>
        <p:nvSpPr>
          <p:cNvPr id="3" name="Content Placeholder 2">
            <a:extLst>
              <a:ext uri="{FF2B5EF4-FFF2-40B4-BE49-F238E27FC236}">
                <a16:creationId xmlns:a16="http://schemas.microsoft.com/office/drawing/2014/main" id="{9EDBDBED-B523-4AFE-B48B-F6B27A8EFCE2}"/>
              </a:ext>
            </a:extLst>
          </p:cNvPr>
          <p:cNvSpPr>
            <a:spLocks noGrp="1"/>
          </p:cNvSpPr>
          <p:nvPr>
            <p:ph idx="1"/>
          </p:nvPr>
        </p:nvSpPr>
        <p:spPr>
          <a:xfrm>
            <a:off x="5118447" y="4267830"/>
            <a:ext cx="6281873" cy="1783977"/>
          </a:xfrm>
        </p:spPr>
        <p:txBody>
          <a:bodyPr anchor="ctr">
            <a:normAutofit/>
          </a:bodyPr>
          <a:lstStyle/>
          <a:p>
            <a:r>
              <a:rPr lang="en-US" sz="1800" dirty="0">
                <a:solidFill>
                  <a:srgbClr val="FFFF00"/>
                </a:solidFill>
              </a:rPr>
              <a:t>The mobile application of Uber is available on iOS, Android as well as Windows platforms, and the clients use it to book rides. After a ride is completed, the client can rate his driver and the ride, and also address complaints and reports, if he has any. This information helps the Uber services to take necessary actions.</a:t>
            </a:r>
          </a:p>
        </p:txBody>
      </p:sp>
      <p:sp>
        <p:nvSpPr>
          <p:cNvPr id="6" name="TextBox 5">
            <a:extLst>
              <a:ext uri="{FF2B5EF4-FFF2-40B4-BE49-F238E27FC236}">
                <a16:creationId xmlns:a16="http://schemas.microsoft.com/office/drawing/2014/main" id="{F9AA7F4E-0B77-4779-B3D1-B57C33F23B4D}"/>
              </a:ext>
            </a:extLst>
          </p:cNvPr>
          <p:cNvSpPr txBox="1"/>
          <p:nvPr/>
        </p:nvSpPr>
        <p:spPr>
          <a:xfrm>
            <a:off x="5864875" y="358517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Ub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9" name="TextBox 8">
            <a:extLst>
              <a:ext uri="{FF2B5EF4-FFF2-40B4-BE49-F238E27FC236}">
                <a16:creationId xmlns:a16="http://schemas.microsoft.com/office/drawing/2014/main" id="{152A6241-06C8-4D48-8761-75A461DBFA33}"/>
              </a:ext>
            </a:extLst>
          </p:cNvPr>
          <p:cNvSpPr txBox="1"/>
          <p:nvPr/>
        </p:nvSpPr>
        <p:spPr>
          <a:xfrm>
            <a:off x="8931142" y="358145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www.wired.it/mobile/app/2014/12/25/carsharing-ridesharing-e-taxi-le-migliori-app-per-non-rimanere-mai-appieda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9854651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7740-8EA3-4AB5-9567-3911FC3BFE12}"/>
              </a:ext>
            </a:extLst>
          </p:cNvPr>
          <p:cNvSpPr>
            <a:spLocks noGrp="1"/>
          </p:cNvSpPr>
          <p:nvPr>
            <p:ph type="title"/>
          </p:nvPr>
        </p:nvSpPr>
        <p:spPr>
          <a:xfrm>
            <a:off x="838200" y="365125"/>
            <a:ext cx="10515600" cy="1325563"/>
          </a:xfrm>
        </p:spPr>
        <p:txBody>
          <a:bodyPr>
            <a:normAutofit/>
          </a:bodyPr>
          <a:lstStyle/>
          <a:p>
            <a:r>
              <a:rPr lang="en-US" b="1" dirty="0">
                <a:solidFill>
                  <a:srgbClr val="FFFF00"/>
                </a:solidFill>
              </a:rPr>
              <a:t>The Success of Uber Business Model</a:t>
            </a:r>
            <a:br>
              <a:rPr lang="en-US" dirty="0"/>
            </a:br>
            <a:endParaRPr lang="en-US" dirty="0"/>
          </a:p>
        </p:txBody>
      </p:sp>
      <p:graphicFrame>
        <p:nvGraphicFramePr>
          <p:cNvPr id="5" name="Content Placeholder 2">
            <a:extLst>
              <a:ext uri="{FF2B5EF4-FFF2-40B4-BE49-F238E27FC236}">
                <a16:creationId xmlns:a16="http://schemas.microsoft.com/office/drawing/2014/main" id="{F90FDF60-0DAF-434B-A807-990F9D4032ED}"/>
              </a:ext>
            </a:extLst>
          </p:cNvPr>
          <p:cNvGraphicFramePr>
            <a:graphicFrameLocks noGrp="1"/>
          </p:cNvGraphicFramePr>
          <p:nvPr>
            <p:ph idx="1"/>
            <p:extLst>
              <p:ext uri="{D42A27DB-BD31-4B8C-83A1-F6EECF244321}">
                <p14:modId xmlns:p14="http://schemas.microsoft.com/office/powerpoint/2010/main" val="85570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1154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E77A-FDAA-44B0-B9FA-6EE347A41C88}"/>
              </a:ext>
            </a:extLst>
          </p:cNvPr>
          <p:cNvSpPr>
            <a:spLocks noGrp="1"/>
          </p:cNvSpPr>
          <p:nvPr>
            <p:ph type="title"/>
          </p:nvPr>
        </p:nvSpPr>
        <p:spPr>
          <a:xfrm>
            <a:off x="838200" y="681037"/>
            <a:ext cx="10515600" cy="1009651"/>
          </a:xfrm>
        </p:spPr>
        <p:txBody>
          <a:bodyPr>
            <a:normAutofit fontScale="90000"/>
          </a:bodyPr>
          <a:lstStyle/>
          <a:p>
            <a:r>
              <a:rPr lang="en-US" sz="8000" b="1" dirty="0">
                <a:solidFill>
                  <a:srgbClr val="FFFF00"/>
                </a:solidFill>
              </a:rPr>
              <a:t>Substitute for Taxis</a:t>
            </a:r>
            <a:br>
              <a:rPr lang="en-US" dirty="0"/>
            </a:br>
            <a:endParaRPr lang="en-US" dirty="0"/>
          </a:p>
        </p:txBody>
      </p:sp>
      <p:graphicFrame>
        <p:nvGraphicFramePr>
          <p:cNvPr id="5" name="Content Placeholder 2">
            <a:extLst>
              <a:ext uri="{FF2B5EF4-FFF2-40B4-BE49-F238E27FC236}">
                <a16:creationId xmlns:a16="http://schemas.microsoft.com/office/drawing/2014/main" id="{C4FDE5BA-7E46-4C75-9018-F1430A2AF20F}"/>
              </a:ext>
            </a:extLst>
          </p:cNvPr>
          <p:cNvGraphicFramePr>
            <a:graphicFrameLocks noGrp="1"/>
          </p:cNvGraphicFramePr>
          <p:nvPr>
            <p:ph idx="1"/>
            <p:extLst>
              <p:ext uri="{D42A27DB-BD31-4B8C-83A1-F6EECF244321}">
                <p14:modId xmlns:p14="http://schemas.microsoft.com/office/powerpoint/2010/main" val="69580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1114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outdoor object, outdoor&#10;&#10;Description automatically generated">
            <a:extLst>
              <a:ext uri="{FF2B5EF4-FFF2-40B4-BE49-F238E27FC236}">
                <a16:creationId xmlns:a16="http://schemas.microsoft.com/office/drawing/2014/main" id="{F2F467D3-F81C-45C0-BE75-45914AE4DD75}"/>
              </a:ext>
            </a:extLst>
          </p:cNvPr>
          <p:cNvPicPr>
            <a:picLocks noChangeAspect="1"/>
          </p:cNvPicPr>
          <p:nvPr/>
        </p:nvPicPr>
        <p:blipFill rotWithShape="1">
          <a:blip r:embed="rId2">
            <a:extLst>
              <a:ext uri="{28A0092B-C50C-407E-A947-70E740481C1C}">
                <a14:useLocalDpi xmlns:a14="http://schemas.microsoft.com/office/drawing/2010/main" val="0"/>
              </a:ext>
            </a:extLst>
          </a:blip>
          <a:srcRect r="-8" b="10010"/>
          <a:stretch/>
        </p:blipFill>
        <p:spPr>
          <a:xfrm>
            <a:off x="8972" y="-1"/>
            <a:ext cx="2450592" cy="2183054"/>
          </a:xfrm>
          <a:prstGeom prst="rect">
            <a:avLst/>
          </a:prstGeom>
        </p:spPr>
      </p:pic>
      <p:pic>
        <p:nvPicPr>
          <p:cNvPr id="13" name="Picture 12" descr="A picture containing monitor, screen, outdoor&#10;&#10;Description automatically generated">
            <a:extLst>
              <a:ext uri="{FF2B5EF4-FFF2-40B4-BE49-F238E27FC236}">
                <a16:creationId xmlns:a16="http://schemas.microsoft.com/office/drawing/2014/main" id="{EFFC4AEF-275B-4E22-9FED-3BFF71BE493C}"/>
              </a:ext>
            </a:extLst>
          </p:cNvPr>
          <p:cNvPicPr>
            <a:picLocks noChangeAspect="1"/>
          </p:cNvPicPr>
          <p:nvPr/>
        </p:nvPicPr>
        <p:blipFill rotWithShape="1">
          <a:blip r:embed="rId3">
            <a:extLst>
              <a:ext uri="{28A0092B-C50C-407E-A947-70E740481C1C}">
                <a14:useLocalDpi xmlns:a14="http://schemas.microsoft.com/office/drawing/2010/main" val="0"/>
              </a:ext>
            </a:extLst>
          </a:blip>
          <a:srcRect r="-8" b="10010"/>
          <a:stretch/>
        </p:blipFill>
        <p:spPr>
          <a:xfrm>
            <a:off x="2548377" y="1"/>
            <a:ext cx="2450592" cy="2183053"/>
          </a:xfrm>
          <a:prstGeom prst="rect">
            <a:avLst/>
          </a:prstGeom>
        </p:spPr>
      </p:pic>
      <p:pic>
        <p:nvPicPr>
          <p:cNvPr id="9" name="Picture 8" descr="A picture containing outdoor object, star&#10;&#10;Description automatically generated">
            <a:extLst>
              <a:ext uri="{FF2B5EF4-FFF2-40B4-BE49-F238E27FC236}">
                <a16:creationId xmlns:a16="http://schemas.microsoft.com/office/drawing/2014/main" id="{5CEB7B83-BFD9-48AE-B867-4F38380D558F}"/>
              </a:ext>
            </a:extLst>
          </p:cNvPr>
          <p:cNvPicPr>
            <a:picLocks noChangeAspect="1"/>
          </p:cNvPicPr>
          <p:nvPr/>
        </p:nvPicPr>
        <p:blipFill rotWithShape="1">
          <a:blip r:embed="rId4">
            <a:extLst>
              <a:ext uri="{28A0092B-C50C-407E-A947-70E740481C1C}">
                <a14:useLocalDpi xmlns:a14="http://schemas.microsoft.com/office/drawing/2010/main" val="0"/>
              </a:ext>
            </a:extLst>
          </a:blip>
          <a:srcRect t="382" r="-8" b="9628"/>
          <a:stretch/>
        </p:blipFill>
        <p:spPr>
          <a:xfrm>
            <a:off x="5087782" y="1"/>
            <a:ext cx="2450592" cy="2183053"/>
          </a:xfrm>
          <a:prstGeom prst="rect">
            <a:avLst/>
          </a:prstGeom>
        </p:spPr>
      </p:pic>
      <p:pic>
        <p:nvPicPr>
          <p:cNvPr id="7" name="Picture 6" descr="A picture containing tree, outdoor object, dark&#10;&#10;Description automatically generated">
            <a:extLst>
              <a:ext uri="{FF2B5EF4-FFF2-40B4-BE49-F238E27FC236}">
                <a16:creationId xmlns:a16="http://schemas.microsoft.com/office/drawing/2014/main" id="{954EDF99-D74F-49C1-9D15-8D0877EC5E5E}"/>
              </a:ext>
            </a:extLst>
          </p:cNvPr>
          <p:cNvPicPr>
            <a:picLocks noChangeAspect="1"/>
          </p:cNvPicPr>
          <p:nvPr/>
        </p:nvPicPr>
        <p:blipFill rotWithShape="1">
          <a:blip r:embed="rId5">
            <a:extLst>
              <a:ext uri="{28A0092B-C50C-407E-A947-70E740481C1C}">
                <a14:useLocalDpi xmlns:a14="http://schemas.microsoft.com/office/drawing/2010/main" val="0"/>
              </a:ext>
            </a:extLst>
          </a:blip>
          <a:srcRect t="16318" r="4" b="22767"/>
          <a:stretch/>
        </p:blipFill>
        <p:spPr>
          <a:xfrm>
            <a:off x="3716" y="2274490"/>
            <a:ext cx="3724237" cy="2246034"/>
          </a:xfrm>
          <a:prstGeom prst="rect">
            <a:avLst/>
          </a:prstGeom>
        </p:spPr>
      </p:pic>
      <p:pic>
        <p:nvPicPr>
          <p:cNvPr id="15" name="Picture 14" descr="A star filled sky&#10;&#10;Description automatically generated">
            <a:extLst>
              <a:ext uri="{FF2B5EF4-FFF2-40B4-BE49-F238E27FC236}">
                <a16:creationId xmlns:a16="http://schemas.microsoft.com/office/drawing/2014/main" id="{B1DFF7A7-EA00-4564-B189-3674DEC482E2}"/>
              </a:ext>
            </a:extLst>
          </p:cNvPr>
          <p:cNvPicPr>
            <a:picLocks noChangeAspect="1"/>
          </p:cNvPicPr>
          <p:nvPr/>
        </p:nvPicPr>
        <p:blipFill rotWithShape="1">
          <a:blip r:embed="rId6">
            <a:extLst>
              <a:ext uri="{28A0092B-C50C-407E-A947-70E740481C1C}">
                <a14:useLocalDpi xmlns:a14="http://schemas.microsoft.com/office/drawing/2010/main" val="0"/>
              </a:ext>
            </a:extLst>
          </a:blip>
          <a:srcRect t="14479" r="3" b="24377"/>
          <a:stretch/>
        </p:blipFill>
        <p:spPr>
          <a:xfrm>
            <a:off x="20" y="4607391"/>
            <a:ext cx="3717873" cy="2250608"/>
          </a:xfrm>
          <a:prstGeom prst="rect">
            <a:avLst/>
          </a:prstGeom>
        </p:spPr>
      </p:pic>
      <p:pic>
        <p:nvPicPr>
          <p:cNvPr id="25" name="Content Placeholder 4" descr="A picture containing wave, water, riding, outdoor&#10;&#10;Description automatically generated">
            <a:extLst>
              <a:ext uri="{FF2B5EF4-FFF2-40B4-BE49-F238E27FC236}">
                <a16:creationId xmlns:a16="http://schemas.microsoft.com/office/drawing/2014/main" id="{F1F59358-A8D1-4752-B9EB-C3DF51B70378}"/>
              </a:ext>
            </a:extLst>
          </p:cNvPr>
          <p:cNvPicPr>
            <a:picLocks noChangeAspect="1"/>
          </p:cNvPicPr>
          <p:nvPr/>
        </p:nvPicPr>
        <p:blipFill rotWithShape="1">
          <a:blip r:embed="rId7">
            <a:extLst>
              <a:ext uri="{28A0092B-C50C-407E-A947-70E740481C1C}">
                <a14:useLocalDpi xmlns:a14="http://schemas.microsoft.com/office/drawing/2010/main" val="0"/>
              </a:ext>
            </a:extLst>
          </a:blip>
          <a:srcRect l="13490" r="6209" b="4"/>
          <a:stretch/>
        </p:blipFill>
        <p:spPr>
          <a:xfrm>
            <a:off x="3813047" y="2274491"/>
            <a:ext cx="3717894" cy="4583509"/>
          </a:xfrm>
          <a:prstGeom prst="rect">
            <a:avLst/>
          </a:prstGeom>
        </p:spPr>
      </p:pic>
      <p:sp>
        <p:nvSpPr>
          <p:cNvPr id="27" name="Content Placeholder 26">
            <a:extLst>
              <a:ext uri="{FF2B5EF4-FFF2-40B4-BE49-F238E27FC236}">
                <a16:creationId xmlns:a16="http://schemas.microsoft.com/office/drawing/2014/main" id="{2487B044-CED5-4790-A000-A8152E3A226F}"/>
              </a:ext>
            </a:extLst>
          </p:cNvPr>
          <p:cNvSpPr>
            <a:spLocks noGrp="1"/>
          </p:cNvSpPr>
          <p:nvPr>
            <p:ph idx="1"/>
          </p:nvPr>
        </p:nvSpPr>
        <p:spPr>
          <a:xfrm>
            <a:off x="8017254" y="2274491"/>
            <a:ext cx="3336546" cy="3902472"/>
          </a:xfrm>
        </p:spPr>
        <p:txBody>
          <a:bodyPr>
            <a:normAutofit/>
          </a:bodyPr>
          <a:lstStyle/>
          <a:p>
            <a:pPr>
              <a:buFont typeface="Wingdings" panose="05000000000000000000" pitchFamily="2" charset="2"/>
              <a:buChar char="v"/>
            </a:pPr>
            <a:r>
              <a:rPr lang="en-US" sz="2000" dirty="0"/>
              <a:t>UBER’s traffic seems to be more active within city </a:t>
            </a:r>
            <a:r>
              <a:rPr lang="en-US" sz="2000" dirty="0" err="1"/>
              <a:t>ie</a:t>
            </a:r>
            <a:r>
              <a:rPr lang="en-US" sz="2000" dirty="0"/>
              <a:t> Manhattan, Brooklyn and Queens .Therefore , UBER can pool this area more ,to shorten taxi arrival time.</a:t>
            </a:r>
          </a:p>
          <a:p>
            <a:pPr>
              <a:buFont typeface="Wingdings" panose="05000000000000000000" pitchFamily="2" charset="2"/>
              <a:buChar char="v"/>
            </a:pPr>
            <a:endParaRPr lang="en-US" sz="2000" dirty="0"/>
          </a:p>
          <a:p>
            <a:pPr>
              <a:buFont typeface="Wingdings" panose="05000000000000000000" pitchFamily="2" charset="2"/>
              <a:buChar char="v"/>
            </a:pPr>
            <a:r>
              <a:rPr lang="en-US" sz="2000" dirty="0"/>
              <a:t>UBER can try extending its services in peripheral areas including long-trips and can cover airports also.</a:t>
            </a:r>
          </a:p>
          <a:p>
            <a:endParaRPr lang="en-US" sz="2000" dirty="0"/>
          </a:p>
        </p:txBody>
      </p:sp>
      <p:sp>
        <p:nvSpPr>
          <p:cNvPr id="26" name="Rectangle 25">
            <a:extLst>
              <a:ext uri="{FF2B5EF4-FFF2-40B4-BE49-F238E27FC236}">
                <a16:creationId xmlns:a16="http://schemas.microsoft.com/office/drawing/2014/main" id="{C7959384-AA82-4DA0-93E2-21DEE0898561}"/>
              </a:ext>
            </a:extLst>
          </p:cNvPr>
          <p:cNvSpPr/>
          <p:nvPr/>
        </p:nvSpPr>
        <p:spPr>
          <a:xfrm>
            <a:off x="7805530" y="278297"/>
            <a:ext cx="4200940" cy="10601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UBER’S TRAFFIC MOVEMENT </a:t>
            </a:r>
          </a:p>
          <a:p>
            <a:pPr algn="ctr"/>
            <a:r>
              <a:rPr lang="en-US" sz="2000" b="1" dirty="0">
                <a:solidFill>
                  <a:schemeClr val="bg1"/>
                </a:solidFill>
              </a:rPr>
              <a:t>IN</a:t>
            </a:r>
          </a:p>
          <a:p>
            <a:pPr algn="ctr"/>
            <a:r>
              <a:rPr lang="en-US" sz="2000" b="1" dirty="0">
                <a:solidFill>
                  <a:schemeClr val="bg1"/>
                </a:solidFill>
              </a:rPr>
              <a:t>NEW-YORK CITY</a:t>
            </a:r>
            <a:endParaRPr lang="en-US" dirty="0"/>
          </a:p>
        </p:txBody>
      </p:sp>
    </p:spTree>
    <p:extLst>
      <p:ext uri="{BB962C8B-B14F-4D97-AF65-F5344CB8AC3E}">
        <p14:creationId xmlns:p14="http://schemas.microsoft.com/office/powerpoint/2010/main" val="2911097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107</TotalTime>
  <Words>934</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PowerPoint Presentation</vt:lpstr>
      <vt:lpstr> CONTENT</vt:lpstr>
      <vt:lpstr>UBER Concept </vt:lpstr>
      <vt:lpstr>UBER – A PARTNERSHIP MODEL</vt:lpstr>
      <vt:lpstr>PRICE</vt:lpstr>
      <vt:lpstr>The Brand-Rider Interface </vt:lpstr>
      <vt:lpstr>The Success of Uber Business Model </vt:lpstr>
      <vt:lpstr>Substitute for Taxis </vt:lpstr>
      <vt:lpstr>PowerPoint Presentation</vt:lpstr>
      <vt:lpstr>JAN- JUNE 2015</vt:lpstr>
      <vt:lpstr>JAN- JUNE 2015</vt:lpstr>
      <vt:lpstr>JAN- JUNE 2015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Khushboo Nandal</dc:creator>
  <cp:lastModifiedBy>Khushboo Nandal</cp:lastModifiedBy>
  <cp:revision>3</cp:revision>
  <dcterms:created xsi:type="dcterms:W3CDTF">2019-04-20T19:06:23Z</dcterms:created>
  <dcterms:modified xsi:type="dcterms:W3CDTF">2019-04-20T20:54:19Z</dcterms:modified>
</cp:coreProperties>
</file>